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63" r:id="rId32"/>
    <p:sldId id="361" r:id="rId33"/>
    <p:sldId id="362" r:id="rId34"/>
    <p:sldId id="364" r:id="rId35"/>
    <p:sldId id="365" r:id="rId36"/>
    <p:sldId id="329" r:id="rId37"/>
    <p:sldId id="330" r:id="rId38"/>
    <p:sldId id="331" r:id="rId39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22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3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1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89585" y="1184337"/>
            <a:ext cx="8762603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1972080"/>
            <a:ext cx="4475535" cy="949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14206" y="1640452"/>
            <a:ext cx="207813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极大似然估计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00" y="1242722"/>
            <a:ext cx="3599749" cy="330532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072E4C-767C-48EB-8F45-884EB25030CF}"/>
              </a:ext>
            </a:extLst>
          </p:cNvPr>
          <p:cNvSpPr txBox="1"/>
          <p:nvPr/>
        </p:nvSpPr>
        <p:spPr>
          <a:xfrm>
            <a:off x="437198" y="3159204"/>
            <a:ext cx="474372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是隐变量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由先验分布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q(c)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Lucida Calligraphy" panose="03010101010101010101" pitchFamily="66" charset="0"/>
                <a:ea typeface="Microsoft JhengHei" panose="020B0604030504040204" pitchFamily="34" charset="-120"/>
              </a:rPr>
              <a:t>X</a:t>
            </a:r>
            <a:r>
              <a:rPr lang="en-US" altLang="zh-CN" sz="1200" baseline="-25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fake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由生成器生成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主体由噪声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条件变量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控制语义信息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3DD24F3C-3000-4EB0-B47C-F20E3D44C27F}"/>
              </a:ext>
            </a:extLst>
          </p:cNvPr>
          <p:cNvSpPr/>
          <p:nvPr/>
        </p:nvSpPr>
        <p:spPr>
          <a:xfrm>
            <a:off x="4777320" y="1242722"/>
            <a:ext cx="467143" cy="245110"/>
          </a:xfrm>
          <a:prstGeom prst="left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FDD88-E3FC-41E8-9ED6-79B05C0E8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360" y="2291059"/>
            <a:ext cx="3125734" cy="6219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12711B-63E4-4624-9A80-F2871C3ED1FA}"/>
              </a:ext>
            </a:extLst>
          </p:cNvPr>
          <p:cNvSpPr txBox="1"/>
          <p:nvPr/>
        </p:nvSpPr>
        <p:spPr>
          <a:xfrm>
            <a:off x="2899662" y="1640452"/>
            <a:ext cx="165655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90836-E01A-4004-8F8C-A979724ED035}"/>
              </a:ext>
            </a:extLst>
          </p:cNvPr>
          <p:cNvSpPr/>
          <p:nvPr/>
        </p:nvSpPr>
        <p:spPr>
          <a:xfrm>
            <a:off x="6466309" y="2291059"/>
            <a:ext cx="468851" cy="1783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810E6-03DA-41A1-924F-94CF207845C9}"/>
              </a:ext>
            </a:extLst>
          </p:cNvPr>
          <p:cNvSpPr/>
          <p:nvPr/>
        </p:nvSpPr>
        <p:spPr>
          <a:xfrm>
            <a:off x="8253840" y="2291059"/>
            <a:ext cx="308665" cy="1880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1E98A-8E45-4792-A2FA-F643E2C9BF27}"/>
              </a:ext>
            </a:extLst>
          </p:cNvPr>
          <p:cNvSpPr/>
          <p:nvPr/>
        </p:nvSpPr>
        <p:spPr>
          <a:xfrm>
            <a:off x="7035098" y="2489970"/>
            <a:ext cx="619342" cy="23202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8FA127-42C0-4F88-88E6-293CE914227C}"/>
              </a:ext>
            </a:extLst>
          </p:cNvPr>
          <p:cNvSpPr txBox="1"/>
          <p:nvPr/>
        </p:nvSpPr>
        <p:spPr>
          <a:xfrm>
            <a:off x="6420349" y="2014391"/>
            <a:ext cx="479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F3D83E-3645-41B9-A1C0-64CB8EAE13FB}"/>
              </a:ext>
            </a:extLst>
          </p:cNvPr>
          <p:cNvSpPr txBox="1"/>
          <p:nvPr/>
        </p:nvSpPr>
        <p:spPr>
          <a:xfrm>
            <a:off x="8022934" y="2014391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Constant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705B62-6C53-48A6-8499-34B4AD88E521}"/>
              </a:ext>
            </a:extLst>
          </p:cNvPr>
          <p:cNvSpPr txBox="1"/>
          <p:nvPr/>
        </p:nvSpPr>
        <p:spPr>
          <a:xfrm>
            <a:off x="7234860" y="2694369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Posterior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51EBC8-36E7-4170-95A0-5D916230ED73}"/>
              </a:ext>
            </a:extLst>
          </p:cNvPr>
          <p:cNvSpPr/>
          <p:nvPr/>
        </p:nvSpPr>
        <p:spPr>
          <a:xfrm rot="5400000">
            <a:off x="7111748" y="4873839"/>
            <a:ext cx="246223" cy="441196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Face2Face  - 2019.05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7894200" y="715184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conditional projection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280604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Few-Shot  - 2019.05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1561C-A19F-4057-A7D4-78989592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40" y="1510920"/>
            <a:ext cx="9509115" cy="41265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8148386" y="1750680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conditional projection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162780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C78FC0-9835-425D-83B9-CF2CC1A3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471612"/>
            <a:ext cx="11572875" cy="3914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MarioNETte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- 2019.05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8133960" y="178782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conditional projection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2358605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  - 2019.05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7894200" y="715184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conditional projection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discriminator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0B509-CEB9-4F28-89FF-7024586C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481137"/>
            <a:ext cx="5753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564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Fine-grained Cartoon Face  - 2020.07.27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221880" y="1031400"/>
            <a:ext cx="8275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All these parameters are initialized with pre-trained parameters of the basic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27253B-9748-4759-BC6D-79F88E94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630800"/>
            <a:ext cx="10300949" cy="32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1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1577</Words>
  <Application>Microsoft Office PowerPoint</Application>
  <PresentationFormat>宽屏</PresentationFormat>
  <Paragraphs>432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Lucida Calligraphy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1381</cp:revision>
  <dcterms:created xsi:type="dcterms:W3CDTF">2020-07-29T10:46:30Z</dcterms:created>
  <dcterms:modified xsi:type="dcterms:W3CDTF">2020-08-04T10:44:10Z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