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7" r:id="rId2"/>
    <p:sldId id="266" r:id="rId3"/>
    <p:sldId id="279" r:id="rId4"/>
    <p:sldId id="257" r:id="rId5"/>
    <p:sldId id="280" r:id="rId6"/>
    <p:sldId id="259" r:id="rId7"/>
    <p:sldId id="258" r:id="rId8"/>
    <p:sldId id="261" r:id="rId9"/>
    <p:sldId id="260" r:id="rId10"/>
    <p:sldId id="263" r:id="rId11"/>
    <p:sldId id="264" r:id="rId12"/>
    <p:sldId id="265" r:id="rId13"/>
    <p:sldId id="288" r:id="rId14"/>
    <p:sldId id="289" r:id="rId15"/>
    <p:sldId id="290" r:id="rId16"/>
    <p:sldId id="292" r:id="rId17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0FF"/>
    <a:srgbClr val="CC66FF"/>
    <a:srgbClr val="FD6666"/>
    <a:srgbClr val="FC0280"/>
    <a:srgbClr val="FD66FF"/>
    <a:srgbClr val="66CCFF"/>
    <a:srgbClr val="66FFFF"/>
    <a:srgbClr val="07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FCN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Faster-RCNN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4194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FPN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特征金字塔网络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425315" y="4128135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FPN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作为特征提取器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74255" y="4658360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的宽和高选择特征图</a:t>
            </a: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MobileNet-v3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EfficientNet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EFE736-737F-4503-821D-4393BF95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35" y="3021071"/>
            <a:ext cx="1476190" cy="314286"/>
          </a:xfrm>
          <a:prstGeom prst="rect">
            <a:avLst/>
          </a:prstGeom>
        </p:spPr>
      </p:pic>
      <p:sp>
        <p:nvSpPr>
          <p:cNvPr id="4" name="文本框 2">
            <a:extLst>
              <a:ext uri="{FF2B5EF4-FFF2-40B4-BE49-F238E27FC236}">
                <a16:creationId xmlns:a16="http://schemas.microsoft.com/office/drawing/2014/main" id="{851A45A5-DC7E-4900-9DB4-9EF099E0775E}"/>
              </a:ext>
            </a:extLst>
          </p:cNvPr>
          <p:cNvSpPr txBox="1"/>
          <p:nvPr/>
        </p:nvSpPr>
        <p:spPr>
          <a:xfrm>
            <a:off x="6544485" y="304964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E04D53-9EEA-42A1-9FD7-AC7565C6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35" y="3466246"/>
            <a:ext cx="1476190" cy="3142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A319A4-56F5-42A0-8D41-469A0026BFFA}"/>
              </a:ext>
            </a:extLst>
          </p:cNvPr>
          <p:cNvSpPr txBox="1"/>
          <p:nvPr/>
        </p:nvSpPr>
        <p:spPr>
          <a:xfrm>
            <a:off x="6544485" y="3494821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76106B-E8ED-4BC2-B6B8-EDBE06203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428" y="2573497"/>
            <a:ext cx="929204" cy="2311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D24F8E-806A-48E7-A8A7-1060B5DF2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144" y="4042310"/>
            <a:ext cx="791488" cy="2421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141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CGAN - 2014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248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</a:p>
        </p:txBody>
      </p:sp>
      <p:pic>
        <p:nvPicPr>
          <p:cNvPr id="4" name="图片 3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95" y="484505"/>
            <a:ext cx="6736715" cy="2666365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54" name="矩形 53"/>
          <p:cNvSpPr/>
          <p:nvPr/>
        </p:nvSpPr>
        <p:spPr>
          <a:xfrm>
            <a:off x="579120" y="6280150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28" name="立方体 27"/>
          <p:cNvSpPr/>
          <p:nvPr/>
        </p:nvSpPr>
        <p:spPr>
          <a:xfrm>
            <a:off x="1774190" y="3572510"/>
            <a:ext cx="2372360" cy="563880"/>
          </a:xfrm>
          <a:prstGeom prst="cube">
            <a:avLst>
              <a:gd name="adj" fmla="val 36373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15049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aO+bP+cQ+fU+gV+hW+kX+lY+mZ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39470" y="5040630"/>
            <a:ext cx="75184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bO+cP+dQ+gU+hV+iW+lX+mY+nZ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61607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cO+dP+eQ+hU+iV+jW+mX+nY+oZ</a:t>
            </a:r>
          </a:p>
        </p:txBody>
      </p:sp>
      <p:sp>
        <p:nvSpPr>
          <p:cNvPr id="21" name="矩形 20"/>
          <p:cNvSpPr/>
          <p:nvPr/>
        </p:nvSpPr>
        <p:spPr>
          <a:xfrm>
            <a:off x="120650" y="5013325"/>
            <a:ext cx="2178685" cy="17284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48865" y="5013325"/>
            <a:ext cx="2178685" cy="17284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7715" y="5013325"/>
            <a:ext cx="2178685" cy="17284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8945" y="464121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918845" y="4258310"/>
            <a:ext cx="400685" cy="11087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1880235" y="3496310"/>
            <a:ext cx="400685" cy="2592705"/>
          </a:xfrm>
          <a:prstGeom prst="bentConnector3">
            <a:avLst>
              <a:gd name="adj1" fmla="val 64659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17900" y="462470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26685" y="4615180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2"/>
            <a:endCxn id="23" idx="0"/>
          </p:cNvCxnSpPr>
          <p:nvPr/>
        </p:nvCxnSpPr>
        <p:spPr>
          <a:xfrm rot="5400000" flipV="1">
            <a:off x="3056255" y="2401570"/>
            <a:ext cx="400685" cy="4821555"/>
          </a:xfrm>
          <a:prstGeom prst="bentConnector3">
            <a:avLst>
              <a:gd name="adj1" fmla="val 35657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113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2020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1607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304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23925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1798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5046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81350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7540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5237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83255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7731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7360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04485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9854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7550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406390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0044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4538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76270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7032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614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07025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0108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70960" y="1217930"/>
            <a:ext cx="13811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计算量大：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逐点卷积</a:t>
            </a:r>
          </a:p>
        </p:txBody>
      </p:sp>
      <p:cxnSp>
        <p:nvCxnSpPr>
          <p:cNvPr id="60" name="直接箭头连接符 59"/>
          <p:cNvCxnSpPr>
            <a:endCxn id="61" idx="3"/>
          </p:cNvCxnSpPr>
          <p:nvPr/>
        </p:nvCxnSpPr>
        <p:spPr>
          <a:xfrm>
            <a:off x="5085080" y="1602105"/>
            <a:ext cx="1530985" cy="15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17465" y="1313815"/>
            <a:ext cx="14986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通道分组</a:t>
            </a:r>
          </a:p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降低计算量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864985" y="487680"/>
            <a:ext cx="167703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分组降低信息流通</a:t>
            </a:r>
          </a:p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减弱信息表示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9109075" y="577215"/>
            <a:ext cx="1385570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混合通道特征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82670" y="2581275"/>
            <a:ext cx="5026660" cy="112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None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ShuffleNet_Unit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算法流程：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reshape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输入张量，对通道分组：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对分组通道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(G, C')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进行转置，即为混合：（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</a:rPr>
              <a:t>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再将张量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回原形状：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buAutoNum type="arabicPeriod"/>
            </a:pP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91345" y="576135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1186795" y="599122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通道级联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InfoGAN - 2016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4548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OverFeat</a:t>
            </a:r>
          </a:p>
        </p:txBody>
      </p:sp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RCNN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5280" y="574675"/>
            <a:ext cx="4548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SPPnet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574675"/>
            <a:ext cx="3050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Fast-RCNN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6050280" y="5534660"/>
            <a:ext cx="240665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ROI pooling 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可以看做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SPP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的一个特例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861945" y="5734050"/>
            <a:ext cx="13843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conv5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28435" y="4458970"/>
            <a:ext cx="1522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只取一个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pooling layer</a:t>
            </a:r>
          </a:p>
        </p:txBody>
      </p:sp>
      <p:sp>
        <p:nvSpPr>
          <p:cNvPr id="15" name="上箭头 14"/>
          <p:cNvSpPr/>
          <p:nvPr/>
        </p:nvSpPr>
        <p:spPr>
          <a:xfrm>
            <a:off x="4869815" y="3594735"/>
            <a:ext cx="504190" cy="540385"/>
          </a:xfrm>
          <a:prstGeom prst="up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560570" y="4152265"/>
            <a:ext cx="1170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池化层</a:t>
            </a:r>
          </a:p>
        </p:txBody>
      </p:sp>
      <p:sp>
        <p:nvSpPr>
          <p:cNvPr id="17" name="左箭头 16"/>
          <p:cNvSpPr/>
          <p:nvPr/>
        </p:nvSpPr>
        <p:spPr>
          <a:xfrm>
            <a:off x="6309995" y="4534535"/>
            <a:ext cx="396240" cy="432435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Microsoft Office PowerPoint</Application>
  <PresentationFormat>宽屏</PresentationFormat>
  <Paragraphs>184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微软雅黑</vt:lpstr>
      <vt:lpstr>Arial</vt:lpstr>
      <vt:lpstr>Arial Narrow</vt:lpstr>
      <vt:lpstr>Calibri</vt:lpstr>
      <vt:lpstr>Calibri Light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891</cp:revision>
  <dcterms:created xsi:type="dcterms:W3CDTF">2020-06-19T02:45:10Z</dcterms:created>
  <dcterms:modified xsi:type="dcterms:W3CDTF">2020-06-19T15:35:13Z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