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7" r:id="rId2"/>
    <p:sldId id="266" r:id="rId3"/>
    <p:sldId id="279" r:id="rId4"/>
    <p:sldId id="257" r:id="rId5"/>
    <p:sldId id="293" r:id="rId6"/>
    <p:sldId id="280" r:id="rId7"/>
    <p:sldId id="259" r:id="rId8"/>
    <p:sldId id="258" r:id="rId9"/>
    <p:sldId id="261" r:id="rId10"/>
    <p:sldId id="264" r:id="rId11"/>
    <p:sldId id="265" r:id="rId12"/>
    <p:sldId id="288" r:id="rId13"/>
    <p:sldId id="289" r:id="rId14"/>
    <p:sldId id="290" r:id="rId15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FF"/>
    <a:srgbClr val="006666"/>
    <a:srgbClr val="66FFFF"/>
    <a:srgbClr val="0F80FF"/>
    <a:srgbClr val="CC66FF"/>
    <a:srgbClr val="FD6666"/>
    <a:srgbClr val="FC0280"/>
    <a:srgbClr val="66CC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50" d="100"/>
          <a:sy n="150" d="100"/>
        </p:scale>
        <p:origin x="632" y="4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B5737C-F927-49E5-89DA-62F70886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12AFB773-F3B8-47AB-A4AE-D5836A4373D7}"/>
              </a:ext>
            </a:extLst>
          </p:cNvPr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797EDE-4318-45F8-82A1-3126F18B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4407D1-598C-4690-9886-A2D25F39A6FA}"/>
              </a:ext>
            </a:extLst>
          </p:cNvPr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8EA9EB-0186-45E4-AABE-B4CAD3F9B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B37F1-580B-4408-94BC-3222C69C0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A6B92-077C-49E1-9956-0E4ECA13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2B51F60-15E0-4FC9-8B1E-F1D5CD32EDD6}"/>
              </a:ext>
            </a:extLst>
          </p:cNvPr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pic>
        <p:nvPicPr>
          <p:cNvPr id="4" name="图片 3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100455"/>
            <a:ext cx="10626725" cy="420624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54" name="矩形 53"/>
          <p:cNvSpPr/>
          <p:nvPr/>
        </p:nvSpPr>
        <p:spPr>
          <a:xfrm>
            <a:off x="579120" y="6280150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35280" y="76517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" name="立方体 1"/>
          <p:cNvSpPr/>
          <p:nvPr/>
        </p:nvSpPr>
        <p:spPr>
          <a:xfrm>
            <a:off x="1036955" y="1860550"/>
            <a:ext cx="1658620" cy="369570"/>
          </a:xfrm>
          <a:prstGeom prst="cube">
            <a:avLst>
              <a:gd name="adj" fmla="val 3637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2562225" y="1860550"/>
            <a:ext cx="185420" cy="369570"/>
          </a:xfrm>
          <a:prstGeom prst="cube">
            <a:avLst>
              <a:gd name="adj" fmla="val 72260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2908935" y="1662430"/>
            <a:ext cx="1089660" cy="764540"/>
          </a:xfrm>
          <a:prstGeom prst="cube">
            <a:avLst>
              <a:gd name="adj" fmla="val 3637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3716655" y="1663065"/>
            <a:ext cx="333375" cy="763905"/>
          </a:xfrm>
          <a:prstGeom prst="cube">
            <a:avLst>
              <a:gd name="adj" fmla="val 83047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3773805" y="1663065"/>
            <a:ext cx="333375" cy="763905"/>
          </a:xfrm>
          <a:prstGeom prst="cube">
            <a:avLst>
              <a:gd name="adj" fmla="val 83047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2613025" y="1860550"/>
            <a:ext cx="185420" cy="369570"/>
          </a:xfrm>
          <a:prstGeom prst="cube">
            <a:avLst>
              <a:gd name="adj" fmla="val 72260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4313555" y="1137285"/>
            <a:ext cx="807720" cy="1363980"/>
          </a:xfrm>
          <a:prstGeom prst="cube">
            <a:avLst>
              <a:gd name="adj" fmla="val 47169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749800" y="1137285"/>
            <a:ext cx="478155" cy="1363980"/>
          </a:xfrm>
          <a:prstGeom prst="cube">
            <a:avLst>
              <a:gd name="adj" fmla="val 78884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857115" y="1137285"/>
            <a:ext cx="478155" cy="1363980"/>
          </a:xfrm>
          <a:prstGeom prst="cube">
            <a:avLst>
              <a:gd name="adj" fmla="val 78884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5564505" y="594360"/>
            <a:ext cx="717550" cy="2125345"/>
          </a:xfrm>
          <a:prstGeom prst="cube">
            <a:avLst>
              <a:gd name="adj" fmla="val 70176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784850" y="594360"/>
            <a:ext cx="555625" cy="2125345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843270" y="594360"/>
            <a:ext cx="555625" cy="2125345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687185" y="72390"/>
            <a:ext cx="769620" cy="27895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56285" y="1662430"/>
            <a:ext cx="120015" cy="838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280" y="344487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839</Words>
  <Application>Microsoft Office PowerPoint</Application>
  <PresentationFormat>宽屏</PresentationFormat>
  <Paragraphs>175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Arial Narrow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925</cp:revision>
  <dcterms:created xsi:type="dcterms:W3CDTF">2020-06-20T10:05:15Z</dcterms:created>
  <dcterms:modified xsi:type="dcterms:W3CDTF">2020-06-21T04:41:32Z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