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3"/>
    <p:sldId id="266" r:id="rId4"/>
    <p:sldId id="323" r:id="rId5"/>
    <p:sldId id="325" r:id="rId6"/>
    <p:sldId id="295" r:id="rId7"/>
    <p:sldId id="279" r:id="rId8"/>
    <p:sldId id="261" r:id="rId9"/>
    <p:sldId id="294" r:id="rId10"/>
    <p:sldId id="296" r:id="rId11"/>
    <p:sldId id="257" r:id="rId12"/>
    <p:sldId id="293" r:id="rId13"/>
    <p:sldId id="324" r:id="rId14"/>
    <p:sldId id="280" r:id="rId15"/>
    <p:sldId id="326" r:id="rId17"/>
    <p:sldId id="311" r:id="rId18"/>
    <p:sldId id="312" r:id="rId19"/>
    <p:sldId id="313" r:id="rId20"/>
    <p:sldId id="259" r:id="rId21"/>
    <p:sldId id="310" r:id="rId22"/>
    <p:sldId id="258" r:id="rId23"/>
    <p:sldId id="264" r:id="rId24"/>
    <p:sldId id="265" r:id="rId25"/>
    <p:sldId id="288" r:id="rId26"/>
    <p:sldId id="289" r:id="rId27"/>
    <p:sldId id="327" r:id="rId28"/>
    <p:sldId id="290" r:id="rId29"/>
    <p:sldId id="322" r:id="rId30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6666"/>
    <a:srgbClr val="FC0280"/>
    <a:srgbClr val="0F80FF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endParaRPr lang="en-US" altLang="zh-CN" sz="1400" b="1" baseline="-25000">
              <a:solidFill>
                <a:schemeClr val="bg1">
                  <a:lumMod val="50000"/>
                </a:schemeClr>
              </a:solidFill>
              <a:uFillTx/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Menlo" panose="020B0609030804020204" charset="0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  <a:endParaRPr lang="en-US" altLang="zh-CN" sz="1400" b="1" u="sng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  <a:endParaRPr lang="en-US" altLang="zh-CN" sz="1400" b="1" dirty="0">
              <a:solidFill>
                <a:srgbClr val="0070C0"/>
              </a:solidFill>
              <a:latin typeface="Menlo" panose="020B0609030804020204" charset="0"/>
              <a:ea typeface="微软雅黑" panose="020B0503020204020204" charset="-122"/>
            </a:endParaRP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  <a:endParaRPr lang="en-US" altLang="zh-CN" sz="1400" b="1" dirty="0">
              <a:solidFill>
                <a:srgbClr val="0070C0"/>
              </a:solidFill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  <a:endParaRPr 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  <a:endParaRPr lang="en-US" altLang="zh-CN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  <a:endParaRPr lang="en-US" altLang="zh-CN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6022</Words>
  <Application>WPS 文字</Application>
  <PresentationFormat>宽屏</PresentationFormat>
  <Paragraphs>606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方正书宋_GBK</vt:lpstr>
      <vt:lpstr>Wingdings</vt:lpstr>
      <vt:lpstr>微软雅黑</vt:lpstr>
      <vt:lpstr>Arial Narrow</vt:lpstr>
      <vt:lpstr>Axure Handwriting</vt:lpstr>
      <vt:lpstr>Menlo</vt:lpstr>
      <vt:lpstr>Menlo</vt:lpstr>
      <vt:lpstr>Microsoft YaHei UI</vt:lpstr>
      <vt:lpstr>宋体</vt:lpstr>
      <vt:lpstr>Arial Unicode MS</vt:lpstr>
      <vt:lpstr>汉仪书宋二KW</vt:lpstr>
      <vt:lpstr>苹方-简</vt:lpstr>
      <vt:lpstr>Calibri Light</vt:lpstr>
      <vt:lpstr>Helvetica Neue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1254</cp:revision>
  <dcterms:created xsi:type="dcterms:W3CDTF">2020-07-16T06:17:12Z</dcterms:created>
  <dcterms:modified xsi:type="dcterms:W3CDTF">2020-07-16T06:17:12Z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