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7" r:id="rId3"/>
    <p:sldId id="266" r:id="rId4"/>
    <p:sldId id="279" r:id="rId5"/>
    <p:sldId id="257" r:id="rId6"/>
    <p:sldId id="280" r:id="rId7"/>
    <p:sldId id="259" r:id="rId8"/>
    <p:sldId id="258" r:id="rId10"/>
    <p:sldId id="261" r:id="rId11"/>
    <p:sldId id="260" r:id="rId12"/>
    <p:sldId id="263" r:id="rId13"/>
    <p:sldId id="264" r:id="rId14"/>
    <p:sldId id="265" r:id="rId15"/>
    <p:sldId id="288" r:id="rId16"/>
    <p:sldId id="289" r:id="rId17"/>
    <p:sldId id="290" r:id="rId18"/>
    <p:sldId id="292" r:id="rId19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0FF"/>
    <a:srgbClr val="CC66FF"/>
    <a:srgbClr val="FD6666"/>
    <a:srgbClr val="FC0280"/>
    <a:srgbClr val="FD66FF"/>
    <a:srgbClr val="66CCFF"/>
    <a:srgbClr val="66FFFF"/>
    <a:srgbClr val="07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FCN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  <a:endParaRPr 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Faster-RCNN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4194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FPN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特征金字塔网络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25315" y="4128135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FPN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作为特征提取器</a:t>
            </a:r>
            <a:endParaRPr lang="zh-CN" altLang="en-US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  <a:endParaRPr lang="en-US" altLang="zh-CN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  <a:endParaRPr lang="zh-CN" altLang="en-US" sz="1200" b="1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4255" y="4658360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的宽和高选择特征图</a:t>
            </a:r>
            <a:endParaRPr lang="zh-CN" altLang="en-US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MobileNet-v1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MobileNet-v2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  <a:endParaRPr lang="en-US" altLang="zh-CN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MobileNet-v3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EfficientNet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3935" y="3021071"/>
            <a:ext cx="1476190" cy="314286"/>
          </a:xfrm>
          <a:prstGeom prst="rect">
            <a:avLst/>
          </a:prstGeom>
        </p:spPr>
      </p:pic>
      <p:sp>
        <p:nvSpPr>
          <p:cNvPr id="4" name="文本框 2"/>
          <p:cNvSpPr txBox="1"/>
          <p:nvPr/>
        </p:nvSpPr>
        <p:spPr>
          <a:xfrm>
            <a:off x="6544485" y="304964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3935" y="3466246"/>
            <a:ext cx="1476190" cy="3142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44485" y="3494821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428" y="2573497"/>
            <a:ext cx="929204" cy="2311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44" y="4042310"/>
            <a:ext cx="791488" cy="2421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141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CGAN - 2014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248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gen_models_diag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9695" y="484505"/>
            <a:ext cx="6736715" cy="2666365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9120" y="6280150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立方体 1"/>
          <p:cNvSpPr/>
          <p:nvPr/>
        </p:nvSpPr>
        <p:spPr>
          <a:xfrm>
            <a:off x="1769110" y="3572510"/>
            <a:ext cx="1658620" cy="563880"/>
          </a:xfrm>
          <a:prstGeom prst="cube">
            <a:avLst>
              <a:gd name="adj" fmla="val 36373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立方体 2"/>
          <p:cNvSpPr/>
          <p:nvPr/>
        </p:nvSpPr>
        <p:spPr>
          <a:xfrm>
            <a:off x="3223260" y="3572510"/>
            <a:ext cx="257175" cy="563880"/>
          </a:xfrm>
          <a:prstGeom prst="cube">
            <a:avLst>
              <a:gd name="adj" fmla="val 79259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15049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aO+bP+cQ+fU+gV+hW+kX+lY+mZ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9470" y="5040630"/>
            <a:ext cx="75184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bO+cP+dQ+gU+hV+iW+lX+mY+nZ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1607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cO+dP+eQ+hU+iV+jW+mX+nY+oZ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0650" y="5013325"/>
            <a:ext cx="2178685" cy="17284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48865" y="5013325"/>
            <a:ext cx="2178685" cy="17284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77715" y="5013325"/>
            <a:ext cx="2178685" cy="172847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48945" y="464121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918845" y="4258310"/>
            <a:ext cx="400685" cy="11087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1880235" y="3496310"/>
            <a:ext cx="400685" cy="2592705"/>
          </a:xfrm>
          <a:prstGeom prst="bentConnector3">
            <a:avLst>
              <a:gd name="adj1" fmla="val 64659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517900" y="462470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26685" y="4615180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9" idx="2"/>
            <a:endCxn id="23" idx="0"/>
          </p:cNvCxnSpPr>
          <p:nvPr/>
        </p:nvCxnSpPr>
        <p:spPr>
          <a:xfrm rot="5400000" flipV="1">
            <a:off x="3056255" y="2401570"/>
            <a:ext cx="400685" cy="4821555"/>
          </a:xfrm>
          <a:prstGeom prst="bentConnector3">
            <a:avLst>
              <a:gd name="adj1" fmla="val 35657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9113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2020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1607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9304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23925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1798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5046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181350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7540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5237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183255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7731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67360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04485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9854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7550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406390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10044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4538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76270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87032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7614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407025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0108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870960" y="1217930"/>
            <a:ext cx="138112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计算量大：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逐点卷积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0" name="直接箭头连接符 59"/>
          <p:cNvCxnSpPr>
            <a:endCxn id="61" idx="3"/>
          </p:cNvCxnSpPr>
          <p:nvPr/>
        </p:nvCxnSpPr>
        <p:spPr>
          <a:xfrm>
            <a:off x="5085080" y="1602105"/>
            <a:ext cx="1530985" cy="15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117465" y="1313815"/>
            <a:ext cx="14986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通道分组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降低计算量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864985" y="487680"/>
            <a:ext cx="167703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分组降低信息流通</a:t>
            </a:r>
            <a:endParaRPr lang="zh-CN" altLang="en-US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减弱信息表示</a:t>
            </a:r>
            <a:endParaRPr lang="zh-CN" altLang="en-US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109075" y="577215"/>
            <a:ext cx="1385570" cy="32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混合通道特征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582670" y="2581275"/>
            <a:ext cx="5026660" cy="112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40000"/>
              </a:lnSpc>
              <a:buNone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ShuffleNet_Unit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算法流程：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reshape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输入张量，对通道分组：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对分组通道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(G, C')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进行转置，即为混合：（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</a:rPr>
              <a:t>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再将张量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回原形状：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0000"/>
              </a:lnSpc>
              <a:buAutoNum type="arabicPeriod"/>
            </a:pP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491345" y="576135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  <a:endParaRPr lang="zh-CN" altLang="en-US" sz="1400" b="1">
              <a:solidFill>
                <a:srgbClr val="CC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1186795" y="599122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通道级联</a:t>
            </a:r>
            <a:endParaRPr lang="zh-CN" altLang="en-US" sz="1400" b="1">
              <a:solidFill>
                <a:srgbClr val="CC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InfoGAN - 2016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4548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OverFeat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  <a:endParaRPr lang="en-US" altLang="zh-CN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  <a:endParaRPr lang="en-US" altLang="zh-CN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RCNN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endParaRPr lang="zh-CN" altLang="en-US" sz="1600" b="1" u="sng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4548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SPPnet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  <a:endParaRPr lang="en-US" altLang="zh-CN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Fast-RCNN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050280" y="5534660"/>
            <a:ext cx="240665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ROI pooling </a:t>
            </a:r>
            <a:endParaRPr lang="en-US" altLang="zh-CN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可以看做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SPP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的一个特例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61945" y="5734050"/>
            <a:ext cx="1384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conv5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28435" y="4458970"/>
            <a:ext cx="1522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只取一个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pooling layer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4869815" y="3594735"/>
            <a:ext cx="504190" cy="540385"/>
          </a:xfrm>
          <a:prstGeom prst="up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560570" y="4152265"/>
            <a:ext cx="1170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池化层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6309995" y="4534535"/>
            <a:ext cx="396240" cy="432435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2250</Words>
  <Application>WPS 文字</Application>
  <PresentationFormat>宽屏</PresentationFormat>
  <Paragraphs>301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方正书宋_GBK</vt:lpstr>
      <vt:lpstr>Wingdings</vt:lpstr>
      <vt:lpstr>微软雅黑</vt:lpstr>
      <vt:lpstr>Arial Narrow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taylorguo</cp:lastModifiedBy>
  <cp:revision>892</cp:revision>
  <dcterms:created xsi:type="dcterms:W3CDTF">2020-06-20T02:42:02Z</dcterms:created>
  <dcterms:modified xsi:type="dcterms:W3CDTF">2020-06-20T02:42:02Z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