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3"/>
    <p:sldId id="266" r:id="rId4"/>
    <p:sldId id="323" r:id="rId5"/>
    <p:sldId id="325" r:id="rId6"/>
    <p:sldId id="295" r:id="rId7"/>
    <p:sldId id="279" r:id="rId8"/>
    <p:sldId id="261" r:id="rId9"/>
    <p:sldId id="294" r:id="rId10"/>
    <p:sldId id="296" r:id="rId11"/>
    <p:sldId id="257" r:id="rId12"/>
    <p:sldId id="293" r:id="rId13"/>
    <p:sldId id="324" r:id="rId14"/>
    <p:sldId id="280" r:id="rId15"/>
    <p:sldId id="326" r:id="rId17"/>
    <p:sldId id="311" r:id="rId18"/>
    <p:sldId id="312" r:id="rId19"/>
    <p:sldId id="313" r:id="rId20"/>
    <p:sldId id="259" r:id="rId21"/>
    <p:sldId id="310" r:id="rId22"/>
    <p:sldId id="258" r:id="rId23"/>
    <p:sldId id="264" r:id="rId24"/>
    <p:sldId id="265" r:id="rId25"/>
    <p:sldId id="328" r:id="rId26"/>
    <p:sldId id="288" r:id="rId27"/>
    <p:sldId id="289" r:id="rId28"/>
    <p:sldId id="327" r:id="rId29"/>
    <p:sldId id="290" r:id="rId30"/>
    <p:sldId id="355" r:id="rId31"/>
    <p:sldId id="354" r:id="rId32"/>
    <p:sldId id="360" r:id="rId33"/>
    <p:sldId id="329" r:id="rId34"/>
    <p:sldId id="330" r:id="rId35"/>
    <p:sldId id="331" r:id="rId36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endParaRPr lang="en-US" altLang="zh-CN" sz="1400" b="1" baseline="-25000">
              <a:solidFill>
                <a:schemeClr val="bg1">
                  <a:lumMod val="50000"/>
                </a:schemeClr>
              </a:solidFill>
              <a:uFillTx/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9585" y="1184337"/>
            <a:ext cx="7582535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6" y="2032829"/>
            <a:ext cx="7233377" cy="1535111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 rot="5400000">
            <a:off x="2118014" y="379346"/>
            <a:ext cx="89610" cy="3116881"/>
          </a:xfrm>
          <a:prstGeom prst="leftBrace">
            <a:avLst>
              <a:gd name="adj1" fmla="val 77806"/>
              <a:gd name="adj2" fmla="val 50000"/>
            </a:avLst>
          </a:prstGeom>
          <a:ln w="31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40000" y="1643380"/>
            <a:ext cx="3042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99" y="1248793"/>
            <a:ext cx="3599749" cy="330532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4067346" y="1303302"/>
            <a:ext cx="275021" cy="19918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64807" y="1535911"/>
            <a:ext cx="892347" cy="2970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  <a:endParaRPr lang="en-US" sz="1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  <a:endParaRPr lang="en-US" sz="1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  <a:endParaRPr 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  <a:endParaRPr lang="en-US" sz="10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6795</Words>
  <Application>WPS 文字</Application>
  <PresentationFormat>宽屏</PresentationFormat>
  <Paragraphs>662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方正书宋_GBK</vt:lpstr>
      <vt:lpstr>Wingdings</vt:lpstr>
      <vt:lpstr>微软雅黑</vt:lpstr>
      <vt:lpstr>Arial Narrow</vt:lpstr>
      <vt:lpstr>Axure Handwriting</vt:lpstr>
      <vt:lpstr>Menlo</vt:lpstr>
      <vt:lpstr>Microsoft JhengHei</vt:lpstr>
      <vt:lpstr>Microsoft YaHei UI</vt:lpstr>
      <vt:lpstr>宋体</vt:lpstr>
      <vt:lpstr>Arial Unicode MS</vt:lpstr>
      <vt:lpstr>汉仪书宋二KW</vt:lpstr>
      <vt:lpstr>苹方-简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1334</cp:revision>
  <dcterms:created xsi:type="dcterms:W3CDTF">2020-07-29T10:46:30Z</dcterms:created>
  <dcterms:modified xsi:type="dcterms:W3CDTF">2020-07-29T10:46:30Z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