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22" r:id="rId29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0000FF"/>
    <a:srgbClr val="FD6666"/>
    <a:srgbClr val="FC0280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52" y="1819476"/>
            <a:ext cx="8438095" cy="32190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84A118-4004-45F2-856C-24AEA339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DCFE39-086A-4305-AEF4-ABCF9047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298B1A-8743-407A-814F-02671DD065FC}"/>
              </a:ext>
            </a:extLst>
          </p:cNvPr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48A65F-8C97-47F4-998D-EEB50D362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1CB443C-2C35-4175-8984-EEC3D01ADA36}"/>
              </a:ext>
            </a:extLst>
          </p:cNvPr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96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1325</Words>
  <Application>Microsoft Office PowerPoint</Application>
  <PresentationFormat>宽屏</PresentationFormat>
  <Paragraphs>395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Menlo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1265</cp:revision>
  <dcterms:created xsi:type="dcterms:W3CDTF">2020-07-16T06:17:12Z</dcterms:created>
  <dcterms:modified xsi:type="dcterms:W3CDTF">2020-07-16T07:15:58Z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