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7" r:id="rId2"/>
    <p:sldId id="266" r:id="rId3"/>
    <p:sldId id="295" r:id="rId4"/>
    <p:sldId id="279" r:id="rId5"/>
    <p:sldId id="294" r:id="rId6"/>
    <p:sldId id="296" r:id="rId7"/>
    <p:sldId id="257" r:id="rId8"/>
    <p:sldId id="293" r:id="rId9"/>
    <p:sldId id="280" r:id="rId10"/>
    <p:sldId id="259" r:id="rId11"/>
    <p:sldId id="258" r:id="rId12"/>
    <p:sldId id="261" r:id="rId13"/>
    <p:sldId id="264" r:id="rId14"/>
    <p:sldId id="265" r:id="rId15"/>
    <p:sldId id="288" r:id="rId16"/>
    <p:sldId id="289" r:id="rId17"/>
    <p:sldId id="290" r:id="rId18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66"/>
    <a:srgbClr val="FD66FF"/>
    <a:srgbClr val="00CC66"/>
    <a:srgbClr val="00FF99"/>
    <a:srgbClr val="006666"/>
    <a:srgbClr val="66FFFF"/>
    <a:srgbClr val="0F80FF"/>
    <a:srgbClr val="CC66FF"/>
    <a:srgbClr val="FC02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64" d="100"/>
          <a:sy n="164" d="100"/>
        </p:scale>
        <p:origin x="96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B5737C-F927-49E5-89DA-62F70886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12AFB773-F3B8-47AB-A4AE-D5836A4373D7}"/>
              </a:ext>
            </a:extLst>
          </p:cNvPr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797EDE-4318-45F8-82A1-3126F18B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4407D1-598C-4690-9886-A2D25F39A6FA}"/>
              </a:ext>
            </a:extLst>
          </p:cNvPr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8EA9EB-0186-45E4-AABE-B4CAD3F9B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B37F1-580B-4408-94BC-3222C69C0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228407-1D34-432C-85F9-0F5C4BBC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</p:spTree>
    <p:extLst>
      <p:ext uri="{BB962C8B-B14F-4D97-AF65-F5344CB8AC3E}">
        <p14:creationId xmlns:p14="http://schemas.microsoft.com/office/powerpoint/2010/main" val="7803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7E926-29CD-41B2-9061-55C09C48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A6B92-077C-49E1-9956-0E4ECA13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2B51F60-15E0-4FC9-8B1E-F1D5CD32EDD6}"/>
              </a:ext>
            </a:extLst>
          </p:cNvPr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80CDB3-88D1-4AD2-9937-E10B77415851}"/>
              </a:ext>
            </a:extLst>
          </p:cNvPr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  <p:extLst>
      <p:ext uri="{BB962C8B-B14F-4D97-AF65-F5344CB8AC3E}">
        <p14:creationId xmlns:p14="http://schemas.microsoft.com/office/powerpoint/2010/main" val="149353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316B15-5D41-417A-A7D5-8808636A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D1D4DCE-005C-4389-850D-E1A1FC7264E5}"/>
              </a:ext>
            </a:extLst>
          </p:cNvPr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2BCC7-D25D-4287-B49D-00A412BBD1D5}"/>
              </a:ext>
            </a:extLst>
          </p:cNvPr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3283A8-D51C-45C2-9617-3C29C6A6C475}"/>
              </a:ext>
            </a:extLst>
          </p:cNvPr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049BC3-3E38-451D-9FE1-2D5F5BB79B1B}"/>
              </a:ext>
            </a:extLst>
          </p:cNvPr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C07EF6-CCE1-4859-98EA-511A50DFB653}"/>
              </a:ext>
            </a:extLst>
          </p:cNvPr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189B1C-98B4-454D-8C5C-ACCF73BF32A2}"/>
              </a:ext>
            </a:extLst>
          </p:cNvPr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5E1BFD-5DF7-424D-A615-7A0A1A51E87B}"/>
              </a:ext>
            </a:extLst>
          </p:cNvPr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6C1E7E-710B-4830-B9A5-83D000A0312C}"/>
              </a:ext>
            </a:extLst>
          </p:cNvPr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5390BD-7377-452B-8618-9C6016DB1925}"/>
              </a:ext>
            </a:extLst>
          </p:cNvPr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70F060-9282-42E4-AFE8-36072BD482B1}"/>
              </a:ext>
            </a:extLst>
          </p:cNvPr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C9742D-388E-4E5B-8B32-22350897B4C3}"/>
              </a:ext>
            </a:extLst>
          </p:cNvPr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05172-C90A-419D-B1EF-66872D61E860}"/>
              </a:ext>
            </a:extLst>
          </p:cNvPr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917EF8-BA09-44FF-A02E-CB1774BEA7BF}"/>
              </a:ext>
            </a:extLst>
          </p:cNvPr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5DB1DB-B033-4331-9884-B2F31C0EE001}"/>
              </a:ext>
            </a:extLst>
          </p:cNvPr>
          <p:cNvCxnSpPr>
            <a:cxnSpLocks/>
          </p:cNvCxnSpPr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91B6D9-49A5-4B33-8385-51A2B54B2402}"/>
              </a:ext>
            </a:extLst>
          </p:cNvPr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9FAA64-96DE-4AED-A651-934D3DAA2899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2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224CDFA-8719-4372-ADEC-455CEBE8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>
            <a:extLst>
              <a:ext uri="{FF2B5EF4-FFF2-40B4-BE49-F238E27FC236}">
                <a16:creationId xmlns:a16="http://schemas.microsoft.com/office/drawing/2014/main" id="{25E4C4D5-4255-4D36-A511-EBBF49CF5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F9BCC86-0487-4AB9-ABF1-B236269B183B}"/>
              </a:ext>
            </a:extLst>
          </p:cNvPr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8443EA-D09E-4F9C-9EBF-AB3724E3077F}"/>
              </a:ext>
            </a:extLst>
          </p:cNvPr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8FAEC2-BC17-416E-B50D-30307D3F223D}"/>
              </a:ext>
            </a:extLst>
          </p:cNvPr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F3CF671-EAEC-4F6F-863F-69B53A7AA455}"/>
              </a:ext>
            </a:extLst>
          </p:cNvPr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A1CB09-71C4-4DF7-ADB7-84B39DE5AEA4}"/>
              </a:ext>
            </a:extLst>
          </p:cNvPr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85CC11-2436-45A5-A7E3-0343DA898866}"/>
                </a:ext>
              </a:extLst>
            </p:cNvPr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25A093-0BBE-4A63-AA11-4F085DD6D342}"/>
                </a:ext>
              </a:extLst>
            </p:cNvPr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B823C89-2AE9-4F45-B90E-841CD5B0519C}"/>
              </a:ext>
            </a:extLst>
          </p:cNvPr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34D82F2-D842-41C4-A577-7316C7329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A47ED6A0-9211-4D62-B6C6-9BD6BE8E3473}"/>
              </a:ext>
            </a:extLst>
          </p:cNvPr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7B8F1A-A19C-46B2-839D-0C2729EEFDE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1EBBB2-0709-461A-BA87-4AF3C706B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84F15A6-BA59-4880-8C9F-DDF2D489D3E9}"/>
                </a:ext>
              </a:extLst>
            </p:cNvPr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68EFD66-45B6-48B1-86C9-F8AD918A0B76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348E79C-D73B-4BE2-A6F9-5B85A34BF82D}"/>
              </a:ext>
            </a:extLst>
          </p:cNvPr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>
            <a:extLst>
              <a:ext uri="{FF2B5EF4-FFF2-40B4-BE49-F238E27FC236}">
                <a16:creationId xmlns:a16="http://schemas.microsoft.com/office/drawing/2014/main" id="{B4D707E4-C52E-457C-8E2B-C530C4AC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802E6-57FE-4474-A0B3-473602FD06C6}"/>
              </a:ext>
            </a:extLst>
          </p:cNvPr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2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CB2BA1B-0DC9-4C3B-92B3-54A272DD7581}"/>
              </a:ext>
            </a:extLst>
          </p:cNvPr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DB0AAAE9-9E70-4209-BD0D-FDAFDFE59EF9}"/>
              </a:ext>
            </a:extLst>
          </p:cNvPr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E7E976A-56F6-43E4-B7BE-3AC652ED0518}"/>
              </a:ext>
            </a:extLst>
          </p:cNvPr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144ABED6-D359-4775-B869-FC8B4AC15ED6}"/>
              </a:ext>
            </a:extLst>
          </p:cNvPr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6CD4F6-D83C-41D1-9436-95DA74527DD1}"/>
              </a:ext>
            </a:extLst>
          </p:cNvPr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9A573F-2E06-4D1B-9913-14BE56C5913F}"/>
              </a:ext>
            </a:extLst>
          </p:cNvPr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BF4017-A7F4-4E02-B285-FEC6AC0962BE}"/>
              </a:ext>
            </a:extLst>
          </p:cNvPr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524BA-35D5-457B-B3ED-F144F774F88C}"/>
              </a:ext>
            </a:extLst>
          </p:cNvPr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961F55-96BB-4222-8711-FFC21AC9FE57}"/>
              </a:ext>
            </a:extLst>
          </p:cNvPr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01B7D13-0094-42A4-9ECD-E87805A35758}"/>
              </a:ext>
            </a:extLst>
          </p:cNvPr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42897F90-9977-4533-BF16-2DE1C6FF2BA2}"/>
                </a:ext>
              </a:extLst>
            </p:cNvPr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0D4B0894-052E-464C-A954-88D941D2416C}"/>
                </a:ext>
              </a:extLst>
            </p:cNvPr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5F1A7D7C-D8EC-42B3-875B-52182D0490D7}"/>
                </a:ext>
              </a:extLst>
            </p:cNvPr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86B2449-984C-4A2C-A4F4-4E7212191575}"/>
              </a:ext>
            </a:extLst>
          </p:cNvPr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3A785DE7-53B0-4E22-BF6C-9BB1A8FA1DE3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853AC847-0A7B-4248-998D-066714FCEABB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164C2FBF-8925-4217-B500-7A98F0E98508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F87C1C8-15E9-44B5-AD56-965C36CBC8C1}"/>
              </a:ext>
            </a:extLst>
          </p:cNvPr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696E6A-2B31-44F7-B459-D258021BE299}"/>
              </a:ext>
            </a:extLst>
          </p:cNvPr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23A5E5D7-9AD9-4A75-9410-03280404A9F2}"/>
                </a:ext>
              </a:extLst>
            </p:cNvPr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BB72D1DF-A81A-4427-9810-AECD17E53DB3}"/>
                </a:ext>
              </a:extLst>
            </p:cNvPr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091218DE-417F-44AF-AE3B-4283BA11E139}"/>
                </a:ext>
              </a:extLst>
            </p:cNvPr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6445317-9B63-45D5-AE5A-5FEAC4108319}"/>
              </a:ext>
            </a:extLst>
          </p:cNvPr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6CC3774-3DB4-4159-ABE3-E4D8BF3AD62E}"/>
              </a:ext>
            </a:extLst>
          </p:cNvPr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>
              <a:extLst>
                <a:ext uri="{FF2B5EF4-FFF2-40B4-BE49-F238E27FC236}">
                  <a16:creationId xmlns:a16="http://schemas.microsoft.com/office/drawing/2014/main" id="{E40CACDA-3095-443E-B571-AF367EDF5A15}"/>
                </a:ext>
              </a:extLst>
            </p:cNvPr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3D630D19-8DD4-48DF-A6BD-1947E8F5CEEC}"/>
                </a:ext>
              </a:extLst>
            </p:cNvPr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78AC7E9A-273C-4380-84BD-E2E7B62B2604}"/>
                </a:ext>
              </a:extLst>
            </p:cNvPr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4298A99-6B68-4AE4-B525-40174329AB34}"/>
              </a:ext>
            </a:extLst>
          </p:cNvPr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>
            <a:extLst>
              <a:ext uri="{FF2B5EF4-FFF2-40B4-BE49-F238E27FC236}">
                <a16:creationId xmlns:a16="http://schemas.microsoft.com/office/drawing/2014/main" id="{C5A86539-4F37-4A53-94C9-C20F4DB3D070}"/>
              </a:ext>
            </a:extLst>
          </p:cNvPr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9FF85BA-90B1-4FC4-A5D0-D6F705BDE111}"/>
              </a:ext>
            </a:extLst>
          </p:cNvPr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932053B-D23E-44F1-963E-FFBE39FE50A1}"/>
                </a:ext>
              </a:extLst>
            </p:cNvPr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08C33E1-1862-430E-8A59-EA07BB2005E0}"/>
                </a:ext>
              </a:extLst>
            </p:cNvPr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929</Words>
  <Application>Microsoft Office PowerPoint</Application>
  <PresentationFormat>宽屏</PresentationFormat>
  <Paragraphs>223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Arial Narrow</vt:lpstr>
      <vt:lpstr>Axure Handwriting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989</cp:revision>
  <dcterms:created xsi:type="dcterms:W3CDTF">2020-06-20T10:05:15Z</dcterms:created>
  <dcterms:modified xsi:type="dcterms:W3CDTF">2020-06-21T16:54:01Z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