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55" r:id="rId29"/>
    <p:sldId id="354" r:id="rId30"/>
    <p:sldId id="360" r:id="rId31"/>
    <p:sldId id="329" r:id="rId32"/>
    <p:sldId id="330" r:id="rId33"/>
    <p:sldId id="331" r:id="rId34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25" d="100"/>
          <a:sy n="125" d="100"/>
        </p:scale>
        <p:origin x="48" y="-120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489585" y="1184337"/>
            <a:ext cx="8762603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1972080"/>
            <a:ext cx="4475535" cy="9498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214206" y="1640452"/>
            <a:ext cx="207813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极大似然估计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00" y="1242722"/>
            <a:ext cx="3599749" cy="330532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072E4C-767C-48EB-8F45-884EB25030CF}"/>
              </a:ext>
            </a:extLst>
          </p:cNvPr>
          <p:cNvSpPr txBox="1"/>
          <p:nvPr/>
        </p:nvSpPr>
        <p:spPr>
          <a:xfrm>
            <a:off x="437198" y="3159204"/>
            <a:ext cx="4743720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是隐变量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由先验分布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q(c)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采样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Lucida Calligraphy" panose="03010101010101010101" pitchFamily="66" charset="0"/>
                <a:ea typeface="Microsoft JhengHei" panose="020B0604030504040204" pitchFamily="34" charset="-120"/>
              </a:rPr>
              <a:t>X</a:t>
            </a:r>
            <a:r>
              <a:rPr lang="en-US" altLang="zh-CN" sz="1200" baseline="-25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fake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由生成器生成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主体由噪声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条件变量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控制语义信息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F2C030-4178-49D5-8EC0-9C567050A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47" y="4018405"/>
            <a:ext cx="4159830" cy="2095042"/>
          </a:xfrm>
          <a:prstGeom prst="rect">
            <a:avLst/>
          </a:prstGeom>
        </p:spPr>
      </p:pic>
      <p:sp>
        <p:nvSpPr>
          <p:cNvPr id="5" name="箭头: 左右 4">
            <a:extLst>
              <a:ext uri="{FF2B5EF4-FFF2-40B4-BE49-F238E27FC236}">
                <a16:creationId xmlns:a16="http://schemas.microsoft.com/office/drawing/2014/main" id="{3DD24F3C-3000-4EB0-B47C-F20E3D44C27F}"/>
              </a:ext>
            </a:extLst>
          </p:cNvPr>
          <p:cNvSpPr/>
          <p:nvPr/>
        </p:nvSpPr>
        <p:spPr>
          <a:xfrm>
            <a:off x="4777320" y="1242722"/>
            <a:ext cx="467143" cy="245110"/>
          </a:xfrm>
          <a:prstGeom prst="left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AFDD88-E3FC-41E8-9ED6-79B05C0E8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360" y="2291059"/>
            <a:ext cx="3125734" cy="62190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312711B-63E4-4624-9A80-F2871C3ED1FA}"/>
              </a:ext>
            </a:extLst>
          </p:cNvPr>
          <p:cNvSpPr txBox="1"/>
          <p:nvPr/>
        </p:nvSpPr>
        <p:spPr>
          <a:xfrm>
            <a:off x="2899662" y="1640452"/>
            <a:ext cx="165655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590836-E01A-4004-8F8C-A979724ED035}"/>
              </a:ext>
            </a:extLst>
          </p:cNvPr>
          <p:cNvSpPr/>
          <p:nvPr/>
        </p:nvSpPr>
        <p:spPr>
          <a:xfrm>
            <a:off x="6466309" y="2291059"/>
            <a:ext cx="468851" cy="1783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1810E6-03DA-41A1-924F-94CF207845C9}"/>
              </a:ext>
            </a:extLst>
          </p:cNvPr>
          <p:cNvSpPr/>
          <p:nvPr/>
        </p:nvSpPr>
        <p:spPr>
          <a:xfrm>
            <a:off x="8253840" y="2291059"/>
            <a:ext cx="308665" cy="1880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D1E98A-8E45-4792-A2FA-F643E2C9BF27}"/>
              </a:ext>
            </a:extLst>
          </p:cNvPr>
          <p:cNvSpPr/>
          <p:nvPr/>
        </p:nvSpPr>
        <p:spPr>
          <a:xfrm>
            <a:off x="7035098" y="2489970"/>
            <a:ext cx="619342" cy="23202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8FA127-42C0-4F88-88E6-293CE914227C}"/>
              </a:ext>
            </a:extLst>
          </p:cNvPr>
          <p:cNvSpPr txBox="1"/>
          <p:nvPr/>
        </p:nvSpPr>
        <p:spPr>
          <a:xfrm>
            <a:off x="6420349" y="2014391"/>
            <a:ext cx="479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F3D83E-3645-41B9-A1C0-64CB8EAE13FB}"/>
              </a:ext>
            </a:extLst>
          </p:cNvPr>
          <p:cNvSpPr txBox="1"/>
          <p:nvPr/>
        </p:nvSpPr>
        <p:spPr>
          <a:xfrm>
            <a:off x="8022934" y="2014391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Constant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705B62-6C53-48A6-8499-34B4AD88E521}"/>
              </a:ext>
            </a:extLst>
          </p:cNvPr>
          <p:cNvSpPr txBox="1"/>
          <p:nvPr/>
        </p:nvSpPr>
        <p:spPr>
          <a:xfrm>
            <a:off x="7234860" y="2694369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Posterior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E51EBC8-36E7-4170-95A0-5D916230ED73}"/>
              </a:ext>
            </a:extLst>
          </p:cNvPr>
          <p:cNvSpPr/>
          <p:nvPr/>
        </p:nvSpPr>
        <p:spPr>
          <a:xfrm rot="5400000">
            <a:off x="7173362" y="2972562"/>
            <a:ext cx="246223" cy="441196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1536</Words>
  <Application>Microsoft Office PowerPoint</Application>
  <PresentationFormat>宽屏</PresentationFormat>
  <Paragraphs>418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Menlo</vt:lpstr>
      <vt:lpstr>Microsoft JhengHei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Lucida Calligraphy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1359</cp:revision>
  <dcterms:created xsi:type="dcterms:W3CDTF">2020-07-29T10:46:30Z</dcterms:created>
  <dcterms:modified xsi:type="dcterms:W3CDTF">2020-07-30T10:30:09Z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