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3"/>
    <p:sldId id="266" r:id="rId4"/>
    <p:sldId id="323" r:id="rId5"/>
    <p:sldId id="325" r:id="rId6"/>
    <p:sldId id="295" r:id="rId7"/>
    <p:sldId id="279" r:id="rId8"/>
    <p:sldId id="261" r:id="rId9"/>
    <p:sldId id="294" r:id="rId10"/>
    <p:sldId id="296" r:id="rId11"/>
    <p:sldId id="257" r:id="rId12"/>
    <p:sldId id="293" r:id="rId13"/>
    <p:sldId id="324" r:id="rId14"/>
    <p:sldId id="280" r:id="rId15"/>
    <p:sldId id="311" r:id="rId17"/>
    <p:sldId id="312" r:id="rId18"/>
    <p:sldId id="313" r:id="rId19"/>
    <p:sldId id="259" r:id="rId20"/>
    <p:sldId id="310" r:id="rId21"/>
    <p:sldId id="258" r:id="rId22"/>
    <p:sldId id="264" r:id="rId23"/>
    <p:sldId id="265" r:id="rId24"/>
    <p:sldId id="288" r:id="rId25"/>
    <p:sldId id="289" r:id="rId26"/>
    <p:sldId id="290" r:id="rId27"/>
    <p:sldId id="322" r:id="rId28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0280"/>
    <a:srgbClr val="0F80FF"/>
    <a:srgbClr val="FD6666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75" d="100"/>
          <a:sy n="75" d="100"/>
        </p:scale>
        <p:origin x="1720" y="916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362267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endParaRPr lang="en-US" altLang="zh-CN" sz="1400" b="1" baseline="-25000">
              <a:solidFill>
                <a:schemeClr val="bg1">
                  <a:lumMod val="50000"/>
                </a:schemeClr>
              </a:solidFill>
              <a:uFillTx/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</a:t>
            </a: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8805" y="6059170"/>
            <a:ext cx="1918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en-US" altLang="zh-CN" sz="1400" b="1" baseline="-25000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添加到</a:t>
            </a:r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和</a:t>
            </a:r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~h</a:t>
            </a:r>
            <a:r>
              <a:rPr lang="en-US" altLang="zh-CN" sz="1400" b="1" baseline="-25000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卷积层之前</a:t>
            </a:r>
            <a:endParaRPr lang="zh-CN" altLang="en-US" sz="1000" b="1">
              <a:solidFill>
                <a:schemeClr val="accent2">
                  <a:lumMod val="75000"/>
                </a:schemeClr>
              </a:solidFill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48575" y="3623945"/>
            <a:ext cx="5600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20715" y="3622675"/>
            <a:ext cx="72453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87445" y="3598545"/>
            <a:ext cx="7124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  <a:endParaRPr lang="en-US" altLang="zh-CN" sz="1400" b="1" u="sng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  <a:endParaRPr 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5721</Words>
  <Application>WPS 文字</Application>
  <PresentationFormat>宽屏</PresentationFormat>
  <Paragraphs>591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方正书宋_GBK</vt:lpstr>
      <vt:lpstr>Wingdings</vt:lpstr>
      <vt:lpstr>微软雅黑</vt:lpstr>
      <vt:lpstr>Arial Narrow</vt:lpstr>
      <vt:lpstr>Axure Handwriting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黑体-简</vt:lpstr>
      <vt:lpstr>Brush Script MT</vt:lpstr>
      <vt:lpstr>Ayuthaya</vt:lpstr>
      <vt:lpstr>Lucida Grande</vt:lpstr>
      <vt:lpstr>Marion</vt:lpstr>
      <vt:lpstr>Menlo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1208</cp:revision>
  <dcterms:created xsi:type="dcterms:W3CDTF">2020-07-15T07:27:37Z</dcterms:created>
  <dcterms:modified xsi:type="dcterms:W3CDTF">2020-07-15T07:27:37Z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