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288" r:id="rId24"/>
    <p:sldId id="289" r:id="rId25"/>
    <p:sldId id="327" r:id="rId26"/>
    <p:sldId id="290" r:id="rId27"/>
    <p:sldId id="322" r:id="rId2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6666"/>
    <a:srgbClr val="FC0280"/>
    <a:srgbClr val="0F80FF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D8580F2-EEC5-4E7C-928C-6849A4E0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2BAB46E-C554-4DCD-8E81-CA198DD47B4C}"/>
              </a:ext>
            </a:extLst>
          </p:cNvPr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AD828F-BE31-467C-8AFD-899A18F8D357}"/>
              </a:ext>
            </a:extLst>
          </p:cNvPr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4266C13-C8C5-4E5A-9DDD-BCDA6F57E00C}"/>
              </a:ext>
            </a:extLst>
          </p:cNvPr>
          <p:cNvCxnSpPr>
            <a:cxnSpLocks/>
          </p:cNvCxnSpPr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8F78976-648D-4B60-AB39-5087C43F877E}"/>
              </a:ext>
            </a:extLst>
          </p:cNvPr>
          <p:cNvCxnSpPr>
            <a:cxnSpLocks/>
          </p:cNvCxnSpPr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171D039-AA5E-48ED-BA20-C8B33D2D2333}"/>
              </a:ext>
            </a:extLst>
          </p:cNvPr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19FFFD-A6D2-4FDE-8D4F-5FA85F81E9B0}"/>
              </a:ext>
            </a:extLst>
          </p:cNvPr>
          <p:cNvCxnSpPr>
            <a:cxnSpLocks/>
          </p:cNvCxnSpPr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9429E-77B0-49E2-96B5-A0363DED7B60}"/>
              </a:ext>
            </a:extLst>
          </p:cNvPr>
          <p:cNvCxnSpPr>
            <a:cxnSpLocks/>
          </p:cNvCxnSpPr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AC7BCE9-5CE0-4741-9232-1AE5C52D9493}"/>
              </a:ext>
            </a:extLst>
          </p:cNvPr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A6B0524-8F3A-4E50-8469-2E76C0BC42C9}"/>
              </a:ext>
            </a:extLst>
          </p:cNvPr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EF1D5E-5900-4A48-9CF1-3659BAD9CB62}"/>
              </a:ext>
            </a:extLst>
          </p:cNvPr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7BD63-B8E8-4DD3-A683-DC0CCFB1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214" y="4028400"/>
            <a:ext cx="30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 Loss = Ls + Lc</a:t>
            </a:r>
          </a:p>
          <a:p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 Loss = Ls - Lc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CA9740-A421-4827-8B1C-717AE36C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0" y="1750680"/>
            <a:ext cx="5283767" cy="19180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D17D8B6-9DDF-4811-BAD3-BBD127EFCD3A}"/>
              </a:ext>
            </a:extLst>
          </p:cNvPr>
          <p:cNvSpPr/>
          <p:nvPr/>
        </p:nvSpPr>
        <p:spPr>
          <a:xfrm>
            <a:off x="821280" y="933124"/>
            <a:ext cx="479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7BD63-B8E8-4DD3-A683-DC0CCFB1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D0F37-41EE-4EB4-A196-2FD91CB4D981}"/>
              </a:ext>
            </a:extLst>
          </p:cNvPr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9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1294</Words>
  <Application>Microsoft Office PowerPoint</Application>
  <PresentationFormat>宽屏</PresentationFormat>
  <Paragraphs>390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1251</cp:revision>
  <dcterms:created xsi:type="dcterms:W3CDTF">2020-07-15T07:27:37Z</dcterms:created>
  <dcterms:modified xsi:type="dcterms:W3CDTF">2020-07-16T06:13:03Z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