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266" r:id="rId3"/>
    <p:sldId id="295" r:id="rId4"/>
    <p:sldId id="279" r:id="rId5"/>
    <p:sldId id="294" r:id="rId6"/>
    <p:sldId id="296" r:id="rId7"/>
    <p:sldId id="257" r:id="rId8"/>
    <p:sldId id="293" r:id="rId9"/>
    <p:sldId id="280" r:id="rId10"/>
    <p:sldId id="259" r:id="rId11"/>
    <p:sldId id="258" r:id="rId12"/>
    <p:sldId id="261" r:id="rId13"/>
    <p:sldId id="264" r:id="rId14"/>
    <p:sldId id="265" r:id="rId15"/>
    <p:sldId id="288" r:id="rId16"/>
    <p:sldId id="289" r:id="rId17"/>
    <p:sldId id="290" r:id="rId1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FF"/>
    <a:srgbClr val="00CC66"/>
    <a:srgbClr val="00FF99"/>
    <a:srgbClr val="006666"/>
    <a:srgbClr val="66FFFF"/>
    <a:srgbClr val="0F80FF"/>
    <a:srgbClr val="CC66FF"/>
    <a:srgbClr val="FD6666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87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5737C-F927-49E5-89DA-62F70886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12AFB773-F3B8-47AB-A4AE-D5836A4373D7}"/>
              </a:ext>
            </a:extLst>
          </p:cNvPr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97EDE-4318-45F8-82A1-3126F18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407D1-598C-4690-9886-A2D25F39A6FA}"/>
              </a:ext>
            </a:extLst>
          </p:cNvPr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8EA9EB-0186-45E4-AABE-B4CAD3F9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37F1-580B-4408-94BC-3222C69C0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228407-1D34-432C-85F9-0F5C4BBC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  <p:extLst>
      <p:ext uri="{BB962C8B-B14F-4D97-AF65-F5344CB8AC3E}">
        <p14:creationId xmlns:p14="http://schemas.microsoft.com/office/powerpoint/2010/main" val="7803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931A9-D3B4-49FD-B54A-B5AFAE519A88}"/>
              </a:ext>
            </a:extLst>
          </p:cNvPr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316B15-5D41-417A-A7D5-8808636A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1D4DCE-005C-4389-850D-E1A1FC7264E5}"/>
              </a:ext>
            </a:extLst>
          </p:cNvPr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2BCC7-D25D-4287-B49D-00A412BBD1D5}"/>
              </a:ext>
            </a:extLst>
          </p:cNvPr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07EF6-CCE1-4859-98EA-511A50DFB653}"/>
              </a:ext>
            </a:extLst>
          </p:cNvPr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89B1C-98B4-454D-8C5C-ACCF73BF32A2}"/>
              </a:ext>
            </a:extLst>
          </p:cNvPr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5E1BFD-5DF7-424D-A615-7A0A1A51E87B}"/>
              </a:ext>
            </a:extLst>
          </p:cNvPr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7E-710B-4830-B9A5-83D000A0312C}"/>
              </a:ext>
            </a:extLst>
          </p:cNvPr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390BD-7377-452B-8618-9C6016DB1925}"/>
              </a:ext>
            </a:extLst>
          </p:cNvPr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70F060-9282-42E4-AFE8-36072BD482B1}"/>
              </a:ext>
            </a:extLst>
          </p:cNvPr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C9742D-388E-4E5B-8B32-22350897B4C3}"/>
              </a:ext>
            </a:extLst>
          </p:cNvPr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05172-C90A-419D-B1EF-66872D61E860}"/>
              </a:ext>
            </a:extLst>
          </p:cNvPr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917EF8-BA09-44FF-A02E-CB1774BEA7BF}"/>
              </a:ext>
            </a:extLst>
          </p:cNvPr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5DB1DB-B033-4331-9884-B2F31C0EE001}"/>
              </a:ext>
            </a:extLst>
          </p:cNvPr>
          <p:cNvCxnSpPr>
            <a:cxnSpLocks/>
          </p:cNvCxnSpPr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91B6D9-49A5-4B33-8385-51A2B54B2402}"/>
              </a:ext>
            </a:extLst>
          </p:cNvPr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FAA64-96DE-4AED-A651-934D3DAA289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100455"/>
            <a:ext cx="10626725" cy="420624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35280" y="7651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" name="立方体 1"/>
          <p:cNvSpPr/>
          <p:nvPr/>
        </p:nvSpPr>
        <p:spPr>
          <a:xfrm>
            <a:off x="1036955" y="1860550"/>
            <a:ext cx="1658620" cy="36957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25622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908935" y="1662430"/>
            <a:ext cx="1089660" cy="76454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71665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77380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6130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4313555" y="1137285"/>
            <a:ext cx="807720" cy="1363980"/>
          </a:xfrm>
          <a:prstGeom prst="cube">
            <a:avLst>
              <a:gd name="adj" fmla="val 4716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749800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857115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5564505" y="594360"/>
            <a:ext cx="717550" cy="2125345"/>
          </a:xfrm>
          <a:prstGeom prst="cube">
            <a:avLst>
              <a:gd name="adj" fmla="val 70176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78485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84327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687185" y="72390"/>
            <a:ext cx="769620" cy="27895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6285" y="1662430"/>
            <a:ext cx="120015" cy="838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280" y="34448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869</Words>
  <Application>Microsoft Office PowerPoint</Application>
  <PresentationFormat>宽屏</PresentationFormat>
  <Paragraphs>184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933</cp:revision>
  <dcterms:created xsi:type="dcterms:W3CDTF">2020-06-20T10:05:15Z</dcterms:created>
  <dcterms:modified xsi:type="dcterms:W3CDTF">2020-06-21T11:11:16Z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