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7" r:id="rId2"/>
    <p:sldId id="266" r:id="rId3"/>
    <p:sldId id="323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324" r:id="rId12"/>
    <p:sldId id="280" r:id="rId13"/>
    <p:sldId id="311" r:id="rId14"/>
    <p:sldId id="312" r:id="rId15"/>
    <p:sldId id="313" r:id="rId16"/>
    <p:sldId id="259" r:id="rId17"/>
    <p:sldId id="310" r:id="rId18"/>
    <p:sldId id="258" r:id="rId19"/>
    <p:sldId id="264" r:id="rId20"/>
    <p:sldId id="265" r:id="rId21"/>
    <p:sldId id="288" r:id="rId22"/>
    <p:sldId id="289" r:id="rId23"/>
    <p:sldId id="290" r:id="rId24"/>
    <p:sldId id="322" r:id="rId25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80FF"/>
    <a:srgbClr val="FD6666"/>
    <a:srgbClr val="FD66FF"/>
    <a:srgbClr val="00CC66"/>
    <a:srgbClr val="00FF99"/>
    <a:srgbClr val="006666"/>
    <a:srgbClr val="66FFFF"/>
    <a:srgbClr val="CC66FF"/>
    <a:srgbClr val="FC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1303</Words>
  <Application>Microsoft Office PowerPoint</Application>
  <PresentationFormat>宽屏</PresentationFormat>
  <Paragraphs>323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1114</cp:revision>
  <dcterms:created xsi:type="dcterms:W3CDTF">2020-07-12T16:06:27Z</dcterms:created>
  <dcterms:modified xsi:type="dcterms:W3CDTF">2020-07-13T15:05:21Z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