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3"/>
    <p:sldId id="266" r:id="rId4"/>
    <p:sldId id="279" r:id="rId5"/>
    <p:sldId id="257" r:id="rId6"/>
    <p:sldId id="280" r:id="rId7"/>
    <p:sldId id="259" r:id="rId8"/>
    <p:sldId id="258" r:id="rId10"/>
    <p:sldId id="261" r:id="rId11"/>
    <p:sldId id="260" r:id="rId12"/>
    <p:sldId id="263" r:id="rId13"/>
    <p:sldId id="264" r:id="rId14"/>
    <p:sldId id="265" r:id="rId15"/>
    <p:sldId id="288" r:id="rId16"/>
    <p:sldId id="289" r:id="rId17"/>
    <p:sldId id="290" r:id="rId18"/>
    <p:sldId id="292" r:id="rId19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  <a:srgbClr val="CC66FF"/>
    <a:srgbClr val="FD6666"/>
    <a:srgbClr val="FC0280"/>
    <a:srgbClr val="FD66FF"/>
    <a:srgbClr val="66CCFF"/>
    <a:srgbClr val="66FFFF"/>
    <a:srgbClr val="07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FCN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Faster-RCNN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194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FPN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特征金字塔网络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MobileNet-v1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MobileNet-v2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MobileNet-v3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EfficientNet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484505"/>
            <a:ext cx="6736715" cy="2666365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9120" y="6280150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1774190" y="3572510"/>
            <a:ext cx="2372360" cy="563880"/>
          </a:xfrm>
          <a:prstGeom prst="cube">
            <a:avLst>
              <a:gd name="adj" fmla="val 36373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InfoGAN - 2016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OverFeat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SPPnet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50280" y="5534660"/>
            <a:ext cx="240665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ROI pooling 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可以看做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SPP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的一个特例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61945" y="5734050"/>
            <a:ext cx="1384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conv5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28435" y="4458970"/>
            <a:ext cx="1522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只取一个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pooling layer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4869815" y="3594735"/>
            <a:ext cx="504190" cy="540385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60570" y="4152265"/>
            <a:ext cx="1170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池化层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6309995" y="4534535"/>
            <a:ext cx="396240" cy="43243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2244</Words>
  <Application>WPS 文字</Application>
  <PresentationFormat>宽屏</PresentationFormat>
  <Paragraphs>297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890</cp:revision>
  <dcterms:created xsi:type="dcterms:W3CDTF">2020-06-19T02:45:10Z</dcterms:created>
  <dcterms:modified xsi:type="dcterms:W3CDTF">2020-06-19T02:45:10Z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