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48" y="-120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F2C030-4178-49D5-8EC0-9C567050A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47" y="4018405"/>
            <a:ext cx="4159830" cy="2095042"/>
          </a:xfrm>
          <a:prstGeom prst="rect">
            <a:avLst/>
          </a:prstGeom>
        </p:spPr>
      </p:pic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73362" y="2972562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1536</Words>
  <Application>Microsoft Office PowerPoint</Application>
  <PresentationFormat>宽屏</PresentationFormat>
  <Paragraphs>418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1359</cp:revision>
  <dcterms:created xsi:type="dcterms:W3CDTF">2020-07-29T10:46:30Z</dcterms:created>
  <dcterms:modified xsi:type="dcterms:W3CDTF">2020-07-30T11:19:39Z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