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361" r:id="rId23"/>
    <p:sldId id="265" r:id="rId24"/>
    <p:sldId id="328" r:id="rId25"/>
    <p:sldId id="288" r:id="rId26"/>
    <p:sldId id="289" r:id="rId27"/>
    <p:sldId id="327" r:id="rId28"/>
    <p:sldId id="290" r:id="rId29"/>
    <p:sldId id="355" r:id="rId30"/>
    <p:sldId id="354" r:id="rId31"/>
    <p:sldId id="360" r:id="rId32"/>
    <p:sldId id="329" r:id="rId33"/>
    <p:sldId id="330" r:id="rId34"/>
    <p:sldId id="331" r:id="rId35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76" d="100"/>
          <a:sy n="76" d="100"/>
        </p:scale>
        <p:origin x="678" y="90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89585" y="1184337"/>
            <a:ext cx="7582535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38AFC-A629-4938-A0F7-1466D9A4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3303F1-209B-405C-A335-9CE4ACAE0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6" y="2032829"/>
            <a:ext cx="7233377" cy="1535111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D60E1A5D-E948-4571-830A-749E622286B1}"/>
              </a:ext>
            </a:extLst>
          </p:cNvPr>
          <p:cNvSpPr/>
          <p:nvPr/>
        </p:nvSpPr>
        <p:spPr>
          <a:xfrm rot="5400000">
            <a:off x="2095154" y="379346"/>
            <a:ext cx="89610" cy="3116881"/>
          </a:xfrm>
          <a:prstGeom prst="leftBrace">
            <a:avLst>
              <a:gd name="adj1" fmla="val 77806"/>
              <a:gd name="adj2" fmla="val 50000"/>
            </a:avLst>
          </a:prstGeom>
          <a:ln w="31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13BF9E-2417-47BE-B5ED-2E367200E271}"/>
              </a:ext>
            </a:extLst>
          </p:cNvPr>
          <p:cNvSpPr txBox="1"/>
          <p:nvPr/>
        </p:nvSpPr>
        <p:spPr>
          <a:xfrm>
            <a:off x="2539711" y="1643142"/>
            <a:ext cx="247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4FAE68B-FD82-48E4-A3DE-B506E14DB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99" y="1248793"/>
            <a:ext cx="3599749" cy="33053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7E5EA005-0527-4D21-BCFE-DD3094AD4619}"/>
              </a:ext>
            </a:extLst>
          </p:cNvPr>
          <p:cNvSpPr/>
          <p:nvPr/>
        </p:nvSpPr>
        <p:spPr>
          <a:xfrm>
            <a:off x="4067346" y="1303302"/>
            <a:ext cx="275021" cy="19918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851A28-EC89-4006-A0E0-F36725D0F877}"/>
              </a:ext>
            </a:extLst>
          </p:cNvPr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183D1B-9570-4E4D-BC16-C2DD67130F62}"/>
              </a:ext>
            </a:extLst>
          </p:cNvPr>
          <p:cNvCxnSpPr>
            <a:cxnSpLocks/>
          </p:cNvCxnSpPr>
          <p:nvPr/>
        </p:nvCxnSpPr>
        <p:spPr>
          <a:xfrm flipH="1">
            <a:off x="2164807" y="1535911"/>
            <a:ext cx="892347" cy="2970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13BF9E-2417-47BE-B5ED-2E367200E271}"/>
              </a:ext>
            </a:extLst>
          </p:cNvPr>
          <p:cNvSpPr txBox="1"/>
          <p:nvPr/>
        </p:nvSpPr>
        <p:spPr>
          <a:xfrm>
            <a:off x="2539711" y="1643142"/>
            <a:ext cx="247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851A28-EC89-4006-A0E0-F36725D0F877}"/>
              </a:ext>
            </a:extLst>
          </p:cNvPr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183D1B-9570-4E4D-BC16-C2DD67130F62}"/>
              </a:ext>
            </a:extLst>
          </p:cNvPr>
          <p:cNvCxnSpPr>
            <a:cxnSpLocks/>
          </p:cNvCxnSpPr>
          <p:nvPr/>
        </p:nvCxnSpPr>
        <p:spPr>
          <a:xfrm flipH="1">
            <a:off x="2164807" y="1535911"/>
            <a:ext cx="892347" cy="2970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176FF83-008C-4D46-B401-34A240369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20" y="2038501"/>
            <a:ext cx="9233375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5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301FA-6248-4CBB-971A-490EE108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1594</Words>
  <Application>Microsoft Office PowerPoint</Application>
  <PresentationFormat>宽屏</PresentationFormat>
  <Paragraphs>428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1336</cp:revision>
  <dcterms:created xsi:type="dcterms:W3CDTF">2020-07-25T08:41:33Z</dcterms:created>
  <dcterms:modified xsi:type="dcterms:W3CDTF">2020-07-30T02:08:29Z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