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00A2E8"/>
    <a:srgbClr val="22B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CBB3-DA75-14DD-ECF5-4E9827AAE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B5472-4A18-6E29-ED68-94AEC7932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8790-E3DE-7B4F-B068-902849BC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9577-EB75-B05F-F7F8-A21611C5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6EF8-1F25-7F77-CBBE-4D297150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6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EF0D-423F-7BFA-FE31-C4C90A42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CA6F2-3F25-66B7-7173-34189B6E5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DA0D-CD58-4FCF-9C63-DE3E3D93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32AA-287A-89A8-1E34-F2AFE932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B5B3F-78AC-A942-6E66-75D292EA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9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3FEA4-2451-654D-E045-ABFAC62C4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3EE9C-77DF-E9AB-953B-DA71772D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FD86-9520-2016-92FC-50DF4BFA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1B219-8BC9-FE0D-46E8-8417B985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9A28-8682-480E-2936-E8DB200B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9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60E9-36DF-05D0-817B-52DC4D59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2249-99B7-3F2E-8863-9DC6D06A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C72D9-B9D8-9FA7-8806-E32C4A22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76D0-A37D-95F2-8AF7-1BEE9B26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BD9A-B77E-04F4-035D-CF4FD75C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14EA-5C98-21BA-FB37-7F491570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9DBB-BDAE-A98A-0E36-861437E95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23-182F-9A35-CC8C-D095F13E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8245-FA2F-1F7E-466D-B31148CA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1417-3957-2635-B729-16F3068C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11B1-BECB-A6D9-12F5-7AEB2ACD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A0E9-D12A-41FF-0064-B459B00B7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52DFD-438A-3B54-D762-C682F70CF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18FE6-3F7B-9CB7-F617-55986365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9B5EB-DB71-5B70-6638-6AFAFB97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075F1-E12F-9E87-C98C-6108378B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9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5E4B-936B-9967-1280-A5DB6F6A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FAD7-2B0A-5845-A975-9943D8987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4D21D-862C-89F4-0165-F3E0B9B95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ACD13-6F40-FB53-3ABD-46093F036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D3A80-D602-3B06-C48B-C12E4F6F5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CBCAD-6265-8D20-FD81-A4A5DA40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AF3C4-7190-9470-AD31-3BEEF6B7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2D464-6508-4BB4-DBEA-CF28576A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206E-FBAD-A250-C83A-16C12281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CD741-3B9B-1D1A-16CF-FD5FBF14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66043-C81A-9961-4880-DFDEC4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DB864-0BBC-5FFF-95CF-F9DAE0C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B4249-2D00-5122-0AD1-ACE0C011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153DA-866A-958E-8B10-DF5983E1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C3377-D483-1C5E-5B85-6517BBAE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42A-40B1-DFFB-19C7-3C06842E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202B-10A9-5098-8D1C-E194132BF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BC9FA-BB38-C1F6-87DC-8D01C76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0D7A-92AD-B65C-E486-597BA33E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9C6B2-2F32-D7F0-A390-B6032E86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1D365-876A-7B1B-6143-9818BF24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931D-CBBB-F6A4-CF7C-ABB9A1A0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83620-E049-CFDC-4607-9D319A55B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98E0A-69A5-7066-86B3-6E0B68A1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5390D-372E-504D-E55C-45AC4C04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F3463-17F8-E182-501E-F0E04B13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DBC-36E9-626D-831D-AD200D3F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F1B94-E64C-F5F7-07A5-504475C6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AF33-614B-354B-E7A0-B2094186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6F2-D7CD-7CA1-5389-2EDB3C169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2992-9EAE-4E22-99DF-D41174F408D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3102-815C-7B30-56B1-2070424B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3D56-62E9-1D77-C22F-CAD8186B7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1A27-39E5-47C6-843C-DE0B403B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EEC567D-03BD-E850-A8EC-EB2390F6C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65F2E-0BF6-FC68-EBED-5BBF692ECB24}"/>
              </a:ext>
            </a:extLst>
          </p:cNvPr>
          <p:cNvSpPr txBox="1"/>
          <p:nvPr/>
        </p:nvSpPr>
        <p:spPr>
          <a:xfrm>
            <a:off x="5421088" y="4655978"/>
            <a:ext cx="251100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This is VM22 for APAC MGT</a:t>
            </a:r>
          </a:p>
        </p:txBody>
      </p:sp>
    </p:spTree>
    <p:extLst>
      <p:ext uri="{BB962C8B-B14F-4D97-AF65-F5344CB8AC3E}">
        <p14:creationId xmlns:p14="http://schemas.microsoft.com/office/powerpoint/2010/main" val="209607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1CF58-F071-1134-E76C-CDB20B33293D}"/>
              </a:ext>
            </a:extLst>
          </p:cNvPr>
          <p:cNvSpPr txBox="1"/>
          <p:nvPr/>
        </p:nvSpPr>
        <p:spPr>
          <a:xfrm>
            <a:off x="10352015" y="5648873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ED1C24"/>
                </a:solidFill>
              </a:rPr>
              <a:t>NEW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535C23-D477-0745-CF5E-8978ADB7FDBA}"/>
              </a:ext>
            </a:extLst>
          </p:cNvPr>
          <p:cNvSpPr/>
          <p:nvPr/>
        </p:nvSpPr>
        <p:spPr>
          <a:xfrm>
            <a:off x="5903367" y="4424621"/>
            <a:ext cx="3288484" cy="2147582"/>
          </a:xfrm>
          <a:prstGeom prst="roundRect">
            <a:avLst/>
          </a:prstGeom>
          <a:noFill/>
          <a:ln w="38100">
            <a:solidFill>
              <a:srgbClr val="22B14C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51482-0C6B-CFE9-7790-99FF528D67EE}"/>
              </a:ext>
            </a:extLst>
          </p:cNvPr>
          <p:cNvSpPr/>
          <p:nvPr/>
        </p:nvSpPr>
        <p:spPr>
          <a:xfrm>
            <a:off x="663451" y="4424621"/>
            <a:ext cx="4830661" cy="971801"/>
          </a:xfrm>
          <a:prstGeom prst="roundRect">
            <a:avLst/>
          </a:prstGeom>
          <a:noFill/>
          <a:ln w="38100">
            <a:solidFill>
              <a:srgbClr val="00A2E8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8D3D9D-51CC-7D94-EB03-E07AC5807CD9}"/>
              </a:ext>
            </a:extLst>
          </p:cNvPr>
          <p:cNvSpPr/>
          <p:nvPr/>
        </p:nvSpPr>
        <p:spPr>
          <a:xfrm>
            <a:off x="668417" y="5600402"/>
            <a:ext cx="4830661" cy="971801"/>
          </a:xfrm>
          <a:prstGeom prst="roundRect">
            <a:avLst/>
          </a:prstGeom>
          <a:noFill/>
          <a:ln w="38100">
            <a:solidFill>
              <a:srgbClr val="ED1C24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EF9A7-73F0-EF7F-8787-6F621F72D10F}"/>
              </a:ext>
            </a:extLst>
          </p:cNvPr>
          <p:cNvSpPr txBox="1"/>
          <p:nvPr/>
        </p:nvSpPr>
        <p:spPr>
          <a:xfrm>
            <a:off x="3078781" y="4772021"/>
            <a:ext cx="235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A2E8"/>
                </a:solidFill>
              </a:rPr>
              <a:t>Please select the action you need.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5C507-6B9E-8833-4B5C-9D6CF9C7A0ED}"/>
              </a:ext>
            </a:extLst>
          </p:cNvPr>
          <p:cNvSpPr txBox="1"/>
          <p:nvPr/>
        </p:nvSpPr>
        <p:spPr>
          <a:xfrm>
            <a:off x="3112645" y="5847928"/>
            <a:ext cx="218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D1C24"/>
                </a:solidFill>
              </a:rPr>
              <a:t>Please make sure you quit the VM by double click this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1C75B-926D-8E1B-53E4-A8884FC4DABD}"/>
              </a:ext>
            </a:extLst>
          </p:cNvPr>
          <p:cNvSpPr txBox="1"/>
          <p:nvPr/>
        </p:nvSpPr>
        <p:spPr>
          <a:xfrm>
            <a:off x="6202166" y="4766498"/>
            <a:ext cx="2774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B14C"/>
                </a:solidFill>
              </a:rPr>
              <a:t>This is VM91 for Development</a:t>
            </a:r>
          </a:p>
          <a:p>
            <a:endParaRPr lang="en-US" sz="1600" b="1" dirty="0">
              <a:solidFill>
                <a:srgbClr val="22B14C"/>
              </a:solidFill>
            </a:endParaRPr>
          </a:p>
          <a:p>
            <a:r>
              <a:rPr lang="en-US" sz="1600" b="1" dirty="0">
                <a:solidFill>
                  <a:srgbClr val="22B14C"/>
                </a:solidFill>
              </a:rPr>
              <a:t>Please make sure you are using the account </a:t>
            </a:r>
            <a:r>
              <a:rPr lang="en-US" sz="1600" b="1" dirty="0" err="1">
                <a:solidFill>
                  <a:srgbClr val="22B14C"/>
                </a:solidFill>
              </a:rPr>
              <a:t>svc_supplychain</a:t>
            </a:r>
            <a:r>
              <a:rPr lang="en-US" sz="1600" b="1" dirty="0">
                <a:solidFill>
                  <a:srgbClr val="22B14C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2B14C"/>
                </a:solidFill>
              </a:rPr>
              <a:t>to login this VM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FC27390-83B6-7945-7515-583975D5A417}"/>
              </a:ext>
            </a:extLst>
          </p:cNvPr>
          <p:cNvSpPr/>
          <p:nvPr/>
        </p:nvSpPr>
        <p:spPr>
          <a:xfrm flipH="1">
            <a:off x="2508637" y="4766498"/>
            <a:ext cx="604008" cy="276837"/>
          </a:xfrm>
          <a:prstGeom prst="rightArrow">
            <a:avLst/>
          </a:prstGeom>
          <a:solidFill>
            <a:srgbClr val="00A2E8"/>
          </a:solidFill>
          <a:ln>
            <a:solidFill>
              <a:srgbClr val="00A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067201-D9E9-E2D3-4A50-FCC890B0D716}"/>
              </a:ext>
            </a:extLst>
          </p:cNvPr>
          <p:cNvSpPr/>
          <p:nvPr/>
        </p:nvSpPr>
        <p:spPr>
          <a:xfrm flipH="1">
            <a:off x="2508637" y="5940341"/>
            <a:ext cx="604008" cy="276837"/>
          </a:xfrm>
          <a:prstGeom prst="rightArrow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1CF58-F071-1134-E76C-CDB20B33293D}"/>
              </a:ext>
            </a:extLst>
          </p:cNvPr>
          <p:cNvSpPr txBox="1"/>
          <p:nvPr/>
        </p:nvSpPr>
        <p:spPr>
          <a:xfrm>
            <a:off x="10352015" y="5648873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ED1C24"/>
                </a:solidFill>
              </a:rPr>
              <a:t>NEW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535C23-D477-0745-CF5E-8978ADB7FDBA}"/>
              </a:ext>
            </a:extLst>
          </p:cNvPr>
          <p:cNvSpPr/>
          <p:nvPr/>
        </p:nvSpPr>
        <p:spPr>
          <a:xfrm>
            <a:off x="5903367" y="4424621"/>
            <a:ext cx="3288484" cy="2147582"/>
          </a:xfrm>
          <a:prstGeom prst="roundRect">
            <a:avLst/>
          </a:prstGeom>
          <a:noFill/>
          <a:ln w="38100">
            <a:solidFill>
              <a:srgbClr val="22B14C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51482-0C6B-CFE9-7790-99FF528D67EE}"/>
              </a:ext>
            </a:extLst>
          </p:cNvPr>
          <p:cNvSpPr/>
          <p:nvPr/>
        </p:nvSpPr>
        <p:spPr>
          <a:xfrm>
            <a:off x="663451" y="4424621"/>
            <a:ext cx="4830661" cy="971801"/>
          </a:xfrm>
          <a:prstGeom prst="roundRect">
            <a:avLst/>
          </a:prstGeom>
          <a:noFill/>
          <a:ln w="38100">
            <a:solidFill>
              <a:srgbClr val="00A2E8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8D3D9D-51CC-7D94-EB03-E07AC5807CD9}"/>
              </a:ext>
            </a:extLst>
          </p:cNvPr>
          <p:cNvSpPr/>
          <p:nvPr/>
        </p:nvSpPr>
        <p:spPr>
          <a:xfrm>
            <a:off x="668417" y="5600402"/>
            <a:ext cx="4830661" cy="971801"/>
          </a:xfrm>
          <a:prstGeom prst="roundRect">
            <a:avLst/>
          </a:prstGeom>
          <a:noFill/>
          <a:ln w="38100">
            <a:solidFill>
              <a:srgbClr val="ED1C24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EF9A7-73F0-EF7F-8787-6F621F72D10F}"/>
              </a:ext>
            </a:extLst>
          </p:cNvPr>
          <p:cNvSpPr txBox="1"/>
          <p:nvPr/>
        </p:nvSpPr>
        <p:spPr>
          <a:xfrm>
            <a:off x="3078781" y="4772021"/>
            <a:ext cx="235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A2E8"/>
                </a:solidFill>
              </a:rPr>
              <a:t>Please select the action you need.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5C507-6B9E-8833-4B5C-9D6CF9C7A0ED}"/>
              </a:ext>
            </a:extLst>
          </p:cNvPr>
          <p:cNvSpPr txBox="1"/>
          <p:nvPr/>
        </p:nvSpPr>
        <p:spPr>
          <a:xfrm>
            <a:off x="3112645" y="5847928"/>
            <a:ext cx="218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D1C24"/>
                </a:solidFill>
              </a:rPr>
              <a:t>Please make sure you quit the VM by double click this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1C75B-926D-8E1B-53E4-A8884FC4DABD}"/>
              </a:ext>
            </a:extLst>
          </p:cNvPr>
          <p:cNvSpPr txBox="1"/>
          <p:nvPr/>
        </p:nvSpPr>
        <p:spPr>
          <a:xfrm>
            <a:off x="6202166" y="4766498"/>
            <a:ext cx="2774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B14C"/>
                </a:solidFill>
              </a:rPr>
              <a:t>This is VM92 for Development</a:t>
            </a:r>
          </a:p>
          <a:p>
            <a:endParaRPr lang="en-US" sz="1600" b="1" dirty="0">
              <a:solidFill>
                <a:srgbClr val="22B14C"/>
              </a:solidFill>
            </a:endParaRPr>
          </a:p>
          <a:p>
            <a:r>
              <a:rPr lang="en-US" sz="1600" b="1" dirty="0">
                <a:solidFill>
                  <a:srgbClr val="22B14C"/>
                </a:solidFill>
              </a:rPr>
              <a:t>Please make sure you are using the account </a:t>
            </a:r>
            <a:r>
              <a:rPr lang="en-US" sz="1600" b="1" dirty="0" err="1">
                <a:solidFill>
                  <a:srgbClr val="22B14C"/>
                </a:solidFill>
              </a:rPr>
              <a:t>svc_supplychain</a:t>
            </a:r>
            <a:r>
              <a:rPr lang="en-US" sz="1600" b="1" dirty="0">
                <a:solidFill>
                  <a:srgbClr val="22B14C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2B14C"/>
                </a:solidFill>
              </a:rPr>
              <a:t>to login this VM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FC27390-83B6-7945-7515-583975D5A417}"/>
              </a:ext>
            </a:extLst>
          </p:cNvPr>
          <p:cNvSpPr/>
          <p:nvPr/>
        </p:nvSpPr>
        <p:spPr>
          <a:xfrm flipH="1">
            <a:off x="2508637" y="4766498"/>
            <a:ext cx="604008" cy="276837"/>
          </a:xfrm>
          <a:prstGeom prst="rightArrow">
            <a:avLst/>
          </a:prstGeom>
          <a:solidFill>
            <a:srgbClr val="00A2E8"/>
          </a:solidFill>
          <a:ln>
            <a:solidFill>
              <a:srgbClr val="00A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067201-D9E9-E2D3-4A50-FCC890B0D716}"/>
              </a:ext>
            </a:extLst>
          </p:cNvPr>
          <p:cNvSpPr/>
          <p:nvPr/>
        </p:nvSpPr>
        <p:spPr>
          <a:xfrm flipH="1">
            <a:off x="2508637" y="5940341"/>
            <a:ext cx="604008" cy="276837"/>
          </a:xfrm>
          <a:prstGeom prst="rightArrow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1CF58-F071-1134-E76C-CDB20B33293D}"/>
              </a:ext>
            </a:extLst>
          </p:cNvPr>
          <p:cNvSpPr txBox="1"/>
          <p:nvPr/>
        </p:nvSpPr>
        <p:spPr>
          <a:xfrm>
            <a:off x="10352015" y="5648873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ED1C24"/>
                </a:solidFill>
              </a:rPr>
              <a:t>NEW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535C23-D477-0745-CF5E-8978ADB7FDBA}"/>
              </a:ext>
            </a:extLst>
          </p:cNvPr>
          <p:cNvSpPr/>
          <p:nvPr/>
        </p:nvSpPr>
        <p:spPr>
          <a:xfrm>
            <a:off x="6062758" y="4307175"/>
            <a:ext cx="3288484" cy="2147582"/>
          </a:xfrm>
          <a:prstGeom prst="roundRect">
            <a:avLst/>
          </a:prstGeom>
          <a:noFill/>
          <a:ln w="38100">
            <a:solidFill>
              <a:srgbClr val="22B14C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51482-0C6B-CFE9-7790-99FF528D67EE}"/>
              </a:ext>
            </a:extLst>
          </p:cNvPr>
          <p:cNvSpPr/>
          <p:nvPr/>
        </p:nvSpPr>
        <p:spPr>
          <a:xfrm>
            <a:off x="822842" y="4307175"/>
            <a:ext cx="4830661" cy="971801"/>
          </a:xfrm>
          <a:prstGeom prst="roundRect">
            <a:avLst/>
          </a:prstGeom>
          <a:noFill/>
          <a:ln w="38100">
            <a:solidFill>
              <a:srgbClr val="00A2E8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8D3D9D-51CC-7D94-EB03-E07AC5807CD9}"/>
              </a:ext>
            </a:extLst>
          </p:cNvPr>
          <p:cNvSpPr/>
          <p:nvPr/>
        </p:nvSpPr>
        <p:spPr>
          <a:xfrm>
            <a:off x="827808" y="5482956"/>
            <a:ext cx="4830661" cy="971801"/>
          </a:xfrm>
          <a:prstGeom prst="roundRect">
            <a:avLst/>
          </a:prstGeom>
          <a:noFill/>
          <a:ln w="38100">
            <a:solidFill>
              <a:srgbClr val="ED1C24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EF9A7-73F0-EF7F-8787-6F621F72D10F}"/>
              </a:ext>
            </a:extLst>
          </p:cNvPr>
          <p:cNvSpPr txBox="1"/>
          <p:nvPr/>
        </p:nvSpPr>
        <p:spPr>
          <a:xfrm>
            <a:off x="3238172" y="4654575"/>
            <a:ext cx="235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A2E8"/>
                </a:solidFill>
              </a:rPr>
              <a:t>Please select the action you need.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5C507-6B9E-8833-4B5C-9D6CF9C7A0ED}"/>
              </a:ext>
            </a:extLst>
          </p:cNvPr>
          <p:cNvSpPr txBox="1"/>
          <p:nvPr/>
        </p:nvSpPr>
        <p:spPr>
          <a:xfrm>
            <a:off x="3272036" y="5730482"/>
            <a:ext cx="218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D1C24"/>
                </a:solidFill>
              </a:rPr>
              <a:t>Please make sure you quit the VM by double click this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1C75B-926D-8E1B-53E4-A8884FC4DABD}"/>
              </a:ext>
            </a:extLst>
          </p:cNvPr>
          <p:cNvSpPr txBox="1"/>
          <p:nvPr/>
        </p:nvSpPr>
        <p:spPr>
          <a:xfrm>
            <a:off x="6361557" y="4649052"/>
            <a:ext cx="2774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B14C"/>
                </a:solidFill>
              </a:rPr>
              <a:t>This is VM91 for SC Projects 2</a:t>
            </a:r>
          </a:p>
          <a:p>
            <a:endParaRPr lang="en-US" sz="1600" b="1" dirty="0">
              <a:solidFill>
                <a:srgbClr val="22B14C"/>
              </a:solidFill>
            </a:endParaRPr>
          </a:p>
          <a:p>
            <a:r>
              <a:rPr lang="en-US" sz="1600" b="1" dirty="0">
                <a:solidFill>
                  <a:srgbClr val="22B14C"/>
                </a:solidFill>
              </a:rPr>
              <a:t>Please make sure you are using the account </a:t>
            </a:r>
            <a:r>
              <a:rPr lang="en-US" sz="1600" b="1" dirty="0" err="1">
                <a:solidFill>
                  <a:srgbClr val="22B14C"/>
                </a:solidFill>
              </a:rPr>
              <a:t>svc_supplychain</a:t>
            </a:r>
            <a:r>
              <a:rPr lang="en-US" sz="1600" b="1" dirty="0">
                <a:solidFill>
                  <a:srgbClr val="22B14C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2B14C"/>
                </a:solidFill>
              </a:rPr>
              <a:t>to login this VM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FC27390-83B6-7945-7515-583975D5A417}"/>
              </a:ext>
            </a:extLst>
          </p:cNvPr>
          <p:cNvSpPr/>
          <p:nvPr/>
        </p:nvSpPr>
        <p:spPr>
          <a:xfrm flipH="1">
            <a:off x="2668028" y="4649052"/>
            <a:ext cx="604008" cy="276837"/>
          </a:xfrm>
          <a:prstGeom prst="rightArrow">
            <a:avLst/>
          </a:prstGeom>
          <a:solidFill>
            <a:srgbClr val="00A2E8"/>
          </a:solidFill>
          <a:ln>
            <a:solidFill>
              <a:srgbClr val="00A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067201-D9E9-E2D3-4A50-FCC890B0D716}"/>
              </a:ext>
            </a:extLst>
          </p:cNvPr>
          <p:cNvSpPr/>
          <p:nvPr/>
        </p:nvSpPr>
        <p:spPr>
          <a:xfrm flipH="1">
            <a:off x="2668028" y="5822895"/>
            <a:ext cx="604008" cy="276837"/>
          </a:xfrm>
          <a:prstGeom prst="rightArrow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1CF58-F071-1134-E76C-CDB20B33293D}"/>
              </a:ext>
            </a:extLst>
          </p:cNvPr>
          <p:cNvSpPr txBox="1"/>
          <p:nvPr/>
        </p:nvSpPr>
        <p:spPr>
          <a:xfrm>
            <a:off x="10352015" y="5648873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ED1C24"/>
                </a:solidFill>
              </a:rPr>
              <a:t>NEW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535C23-D477-0745-CF5E-8978ADB7FDBA}"/>
              </a:ext>
            </a:extLst>
          </p:cNvPr>
          <p:cNvSpPr/>
          <p:nvPr/>
        </p:nvSpPr>
        <p:spPr>
          <a:xfrm>
            <a:off x="6062758" y="4307175"/>
            <a:ext cx="3288484" cy="2147582"/>
          </a:xfrm>
          <a:prstGeom prst="roundRect">
            <a:avLst/>
          </a:prstGeom>
          <a:noFill/>
          <a:ln w="38100">
            <a:solidFill>
              <a:srgbClr val="22B14C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51482-0C6B-CFE9-7790-99FF528D67EE}"/>
              </a:ext>
            </a:extLst>
          </p:cNvPr>
          <p:cNvSpPr/>
          <p:nvPr/>
        </p:nvSpPr>
        <p:spPr>
          <a:xfrm>
            <a:off x="822842" y="4307175"/>
            <a:ext cx="4830661" cy="971801"/>
          </a:xfrm>
          <a:prstGeom prst="roundRect">
            <a:avLst/>
          </a:prstGeom>
          <a:noFill/>
          <a:ln w="38100">
            <a:solidFill>
              <a:srgbClr val="00A2E8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8D3D9D-51CC-7D94-EB03-E07AC5807CD9}"/>
              </a:ext>
            </a:extLst>
          </p:cNvPr>
          <p:cNvSpPr/>
          <p:nvPr/>
        </p:nvSpPr>
        <p:spPr>
          <a:xfrm>
            <a:off x="827808" y="5482956"/>
            <a:ext cx="4830661" cy="971801"/>
          </a:xfrm>
          <a:prstGeom prst="roundRect">
            <a:avLst/>
          </a:prstGeom>
          <a:noFill/>
          <a:ln w="38100">
            <a:solidFill>
              <a:srgbClr val="ED1C24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EF9A7-73F0-EF7F-8787-6F621F72D10F}"/>
              </a:ext>
            </a:extLst>
          </p:cNvPr>
          <p:cNvSpPr txBox="1"/>
          <p:nvPr/>
        </p:nvSpPr>
        <p:spPr>
          <a:xfrm>
            <a:off x="3238172" y="4654575"/>
            <a:ext cx="235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A2E8"/>
                </a:solidFill>
              </a:rPr>
              <a:t>Please select the action you need.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5C507-6B9E-8833-4B5C-9D6CF9C7A0ED}"/>
              </a:ext>
            </a:extLst>
          </p:cNvPr>
          <p:cNvSpPr txBox="1"/>
          <p:nvPr/>
        </p:nvSpPr>
        <p:spPr>
          <a:xfrm>
            <a:off x="3272036" y="5730482"/>
            <a:ext cx="218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D1C24"/>
                </a:solidFill>
              </a:rPr>
              <a:t>Please make sure you quit the VM by double click this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1C75B-926D-8E1B-53E4-A8884FC4DABD}"/>
              </a:ext>
            </a:extLst>
          </p:cNvPr>
          <p:cNvSpPr txBox="1"/>
          <p:nvPr/>
        </p:nvSpPr>
        <p:spPr>
          <a:xfrm>
            <a:off x="6361557" y="4649052"/>
            <a:ext cx="2774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B14C"/>
                </a:solidFill>
              </a:rPr>
              <a:t>This is VM92 for Development</a:t>
            </a:r>
          </a:p>
          <a:p>
            <a:endParaRPr lang="en-US" sz="1600" b="1" dirty="0">
              <a:solidFill>
                <a:srgbClr val="22B14C"/>
              </a:solidFill>
            </a:endParaRPr>
          </a:p>
          <a:p>
            <a:r>
              <a:rPr lang="en-US" sz="1600" b="1" dirty="0">
                <a:solidFill>
                  <a:srgbClr val="22B14C"/>
                </a:solidFill>
              </a:rPr>
              <a:t>Please make sure you are using the account </a:t>
            </a:r>
            <a:r>
              <a:rPr lang="en-US" sz="1600" b="1" dirty="0" err="1">
                <a:solidFill>
                  <a:srgbClr val="22B14C"/>
                </a:solidFill>
              </a:rPr>
              <a:t>svc_supplychain</a:t>
            </a:r>
            <a:r>
              <a:rPr lang="en-US" sz="1600" b="1" dirty="0">
                <a:solidFill>
                  <a:srgbClr val="22B14C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2B14C"/>
                </a:solidFill>
              </a:rPr>
              <a:t>to login this VM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FC27390-83B6-7945-7515-583975D5A417}"/>
              </a:ext>
            </a:extLst>
          </p:cNvPr>
          <p:cNvSpPr/>
          <p:nvPr/>
        </p:nvSpPr>
        <p:spPr>
          <a:xfrm flipH="1">
            <a:off x="2668028" y="4649052"/>
            <a:ext cx="604008" cy="276837"/>
          </a:xfrm>
          <a:prstGeom prst="rightArrow">
            <a:avLst/>
          </a:prstGeom>
          <a:solidFill>
            <a:srgbClr val="00A2E8"/>
          </a:solidFill>
          <a:ln>
            <a:solidFill>
              <a:srgbClr val="00A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067201-D9E9-E2D3-4A50-FCC890B0D716}"/>
              </a:ext>
            </a:extLst>
          </p:cNvPr>
          <p:cNvSpPr/>
          <p:nvPr/>
        </p:nvSpPr>
        <p:spPr>
          <a:xfrm flipH="1">
            <a:off x="2668028" y="5822895"/>
            <a:ext cx="604008" cy="276837"/>
          </a:xfrm>
          <a:prstGeom prst="rightArrow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1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1CF58-F071-1134-E76C-CDB20B33293D}"/>
              </a:ext>
            </a:extLst>
          </p:cNvPr>
          <p:cNvSpPr txBox="1"/>
          <p:nvPr/>
        </p:nvSpPr>
        <p:spPr>
          <a:xfrm>
            <a:off x="10352015" y="5648873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ED1C24"/>
                </a:solidFill>
              </a:rPr>
              <a:t>NEW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535C23-D477-0745-CF5E-8978ADB7FDBA}"/>
              </a:ext>
            </a:extLst>
          </p:cNvPr>
          <p:cNvSpPr/>
          <p:nvPr/>
        </p:nvSpPr>
        <p:spPr>
          <a:xfrm>
            <a:off x="5257414" y="4307175"/>
            <a:ext cx="3288484" cy="2147582"/>
          </a:xfrm>
          <a:prstGeom prst="roundRect">
            <a:avLst/>
          </a:prstGeom>
          <a:noFill/>
          <a:ln w="38100">
            <a:solidFill>
              <a:srgbClr val="22B14C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51482-0C6B-CFE9-7790-99FF528D67EE}"/>
              </a:ext>
            </a:extLst>
          </p:cNvPr>
          <p:cNvSpPr/>
          <p:nvPr/>
        </p:nvSpPr>
        <p:spPr>
          <a:xfrm>
            <a:off x="344669" y="4298786"/>
            <a:ext cx="4529335" cy="971801"/>
          </a:xfrm>
          <a:prstGeom prst="roundRect">
            <a:avLst/>
          </a:prstGeom>
          <a:noFill/>
          <a:ln w="38100">
            <a:solidFill>
              <a:srgbClr val="00A2E8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8D3D9D-51CC-7D94-EB03-E07AC5807CD9}"/>
              </a:ext>
            </a:extLst>
          </p:cNvPr>
          <p:cNvSpPr/>
          <p:nvPr/>
        </p:nvSpPr>
        <p:spPr>
          <a:xfrm>
            <a:off x="349635" y="5558457"/>
            <a:ext cx="4529335" cy="971801"/>
          </a:xfrm>
          <a:prstGeom prst="roundRect">
            <a:avLst/>
          </a:prstGeom>
          <a:noFill/>
          <a:ln w="38100">
            <a:solidFill>
              <a:srgbClr val="ED1C24"/>
            </a:solidFill>
            <a:miter lim="800000"/>
          </a:ln>
          <a:scene3d>
            <a:camera prst="orthographicFront"/>
            <a:lightRig rig="threePt" dir="t"/>
          </a:scene3d>
          <a:sp3d extrusionH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EF9A7-73F0-EF7F-8787-6F621F72D10F}"/>
              </a:ext>
            </a:extLst>
          </p:cNvPr>
          <p:cNvSpPr txBox="1"/>
          <p:nvPr/>
        </p:nvSpPr>
        <p:spPr>
          <a:xfrm>
            <a:off x="2583830" y="4646186"/>
            <a:ext cx="235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A2E8"/>
                </a:solidFill>
              </a:rPr>
              <a:t>Please select the action you need.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5C507-6B9E-8833-4B5C-9D6CF9C7A0ED}"/>
              </a:ext>
            </a:extLst>
          </p:cNvPr>
          <p:cNvSpPr txBox="1"/>
          <p:nvPr/>
        </p:nvSpPr>
        <p:spPr>
          <a:xfrm>
            <a:off x="2617694" y="5696926"/>
            <a:ext cx="2185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ED1C24"/>
                </a:solidFill>
              </a:rPr>
              <a:t>CAUTION</a:t>
            </a:r>
            <a:endParaRPr lang="en-US" sz="1200" b="1" u="sng" dirty="0">
              <a:solidFill>
                <a:srgbClr val="ED1C24"/>
              </a:solidFill>
            </a:endParaRPr>
          </a:p>
          <a:p>
            <a:r>
              <a:rPr lang="en-US" sz="1200" b="1" dirty="0">
                <a:solidFill>
                  <a:srgbClr val="ED1C24"/>
                </a:solidFill>
              </a:rPr>
              <a:t>Please make sure you quit the VM by double click this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1C75B-926D-8E1B-53E4-A8884FC4DABD}"/>
              </a:ext>
            </a:extLst>
          </p:cNvPr>
          <p:cNvSpPr txBox="1"/>
          <p:nvPr/>
        </p:nvSpPr>
        <p:spPr>
          <a:xfrm>
            <a:off x="5556213" y="4649052"/>
            <a:ext cx="2774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B14C"/>
                </a:solidFill>
              </a:rPr>
              <a:t>This is VM24 for APAC MGT</a:t>
            </a:r>
          </a:p>
          <a:p>
            <a:endParaRPr lang="en-US" sz="1600" b="1" dirty="0">
              <a:solidFill>
                <a:srgbClr val="22B14C"/>
              </a:solidFill>
            </a:endParaRPr>
          </a:p>
          <a:p>
            <a:r>
              <a:rPr lang="en-US" sz="1600" b="1" dirty="0">
                <a:solidFill>
                  <a:srgbClr val="22B14C"/>
                </a:solidFill>
              </a:rPr>
              <a:t>Please make sure you are using the account </a:t>
            </a:r>
            <a:r>
              <a:rPr lang="en-US" sz="1600" b="1" dirty="0" err="1">
                <a:solidFill>
                  <a:srgbClr val="22B14C"/>
                </a:solidFill>
              </a:rPr>
              <a:t>svc_supplychain</a:t>
            </a:r>
            <a:r>
              <a:rPr lang="en-US" sz="1600" b="1" dirty="0">
                <a:solidFill>
                  <a:srgbClr val="22B14C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2B14C"/>
                </a:solidFill>
              </a:rPr>
              <a:t>to login this VM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FC27390-83B6-7945-7515-583975D5A417}"/>
              </a:ext>
            </a:extLst>
          </p:cNvPr>
          <p:cNvSpPr/>
          <p:nvPr/>
        </p:nvSpPr>
        <p:spPr>
          <a:xfrm flipH="1">
            <a:off x="2013686" y="4640663"/>
            <a:ext cx="604008" cy="276837"/>
          </a:xfrm>
          <a:prstGeom prst="rightArrow">
            <a:avLst/>
          </a:prstGeom>
          <a:solidFill>
            <a:srgbClr val="00A2E8"/>
          </a:solidFill>
          <a:ln>
            <a:solidFill>
              <a:srgbClr val="00A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067201-D9E9-E2D3-4A50-FCC890B0D716}"/>
              </a:ext>
            </a:extLst>
          </p:cNvPr>
          <p:cNvSpPr/>
          <p:nvPr/>
        </p:nvSpPr>
        <p:spPr>
          <a:xfrm flipH="1">
            <a:off x="2013686" y="5898396"/>
            <a:ext cx="604008" cy="276837"/>
          </a:xfrm>
          <a:prstGeom prst="rightArrow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APAC SupplyChain</dc:creator>
  <cp:lastModifiedBy>APAC SupplyChain</cp:lastModifiedBy>
  <cp:revision>9</cp:revision>
  <dcterms:created xsi:type="dcterms:W3CDTF">2023-03-05T08:45:31Z</dcterms:created>
  <dcterms:modified xsi:type="dcterms:W3CDTF">2023-07-17T04:36:43Z</dcterms:modified>
</cp:coreProperties>
</file>