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1345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8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6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344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33384"/>
            <a:ext cx="9601200" cy="443401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98175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7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9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8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09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145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007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y-qwer/DJJ_Image_Segmentation/tree/modified_segment/fast_algo_ima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segmentation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780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a “good segmentation”? </a:t>
            </a:r>
          </a:p>
          <a:p>
            <a:r>
              <a:rPr lang="en-US" altLang="zh-TW" dirty="0" smtClean="0"/>
              <a:t>The combination of little region may need to be changed if use different parameters.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76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Color Image Segmentation by RGB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04109"/>
            <a:ext cx="4603866" cy="46038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93" b="89917" l="9913" r="89942">
                        <a14:backgroundMark x1="6268" y1="9091" x2="6268" y2="90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65" y="1438102"/>
            <a:ext cx="6145537" cy="54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5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Some Advices Last times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YCbCr</a:t>
            </a:r>
            <a:r>
              <a:rPr lang="en-US" altLang="zh-TW" dirty="0" smtClean="0"/>
              <a:t> instead of RGB</a:t>
            </a:r>
          </a:p>
          <a:p>
            <a:r>
              <a:rPr lang="en-US" altLang="zh-TW" dirty="0" smtClean="0"/>
              <a:t>Consider about the edge for three channels</a:t>
            </a:r>
          </a:p>
          <a:p>
            <a:r>
              <a:rPr lang="en-US" altLang="zh-TW" dirty="0" smtClean="0"/>
              <a:t>Test the best parameters for the variables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191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Variables that Modified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th</a:t>
            </a:r>
            <a:r>
              <a:rPr lang="en-US" altLang="zh-TW" dirty="0" smtClean="0"/>
              <a:t>: the threshold that vary two regions</a:t>
            </a:r>
          </a:p>
          <a:p>
            <a:r>
              <a:rPr lang="en-US" altLang="zh-TW" dirty="0" err="1" smtClean="0"/>
              <a:t>diff_factor</a:t>
            </a:r>
            <a:r>
              <a:rPr lang="en-US" altLang="zh-TW" dirty="0" smtClean="0"/>
              <a:t>: a vector that contains three elements, multiply it with the difference of two elements to get the </a:t>
            </a:r>
            <a:r>
              <a:rPr lang="en-US" altLang="zh-TW" dirty="0" smtClean="0">
                <a:solidFill>
                  <a:srgbClr val="FF0000"/>
                </a:solidFill>
              </a:rPr>
              <a:t>modified difference</a:t>
            </a:r>
            <a:r>
              <a:rPr lang="en-US" altLang="zh-TW" dirty="0" smtClean="0"/>
              <a:t>. 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. the difference of two pixels is [1,2,3] and the </a:t>
            </a:r>
            <a:r>
              <a:rPr lang="en-US" altLang="zh-TW" dirty="0" err="1" smtClean="0"/>
              <a:t>diff_factor</a:t>
            </a:r>
            <a:r>
              <a:rPr lang="en-US" altLang="zh-TW" dirty="0" smtClean="0"/>
              <a:t> is [1,0.5,1.5], then the modified difference is |1|*1 + |2|*0.5+|3|*1.5 = 6.5.</a:t>
            </a:r>
          </a:p>
          <a:p>
            <a:r>
              <a:rPr lang="en-US" altLang="zh-TW" dirty="0"/>
              <a:t>l</a:t>
            </a:r>
            <a:r>
              <a:rPr lang="en-US" altLang="zh-TW" dirty="0" smtClean="0"/>
              <a:t>ambda: a vector that contains three elements, multiply it with the matrix that </a:t>
            </a:r>
            <a:r>
              <a:rPr lang="en-US" altLang="zh-TW" dirty="0" err="1" smtClean="0"/>
              <a:t>convoloved</a:t>
            </a:r>
            <a:r>
              <a:rPr lang="en-US" altLang="zh-TW" dirty="0" smtClean="0"/>
              <a:t> by </a:t>
            </a:r>
            <a:r>
              <a:rPr lang="en-US" altLang="zh-TW" dirty="0" err="1" smtClean="0"/>
              <a:t>gaussain</a:t>
            </a:r>
            <a:r>
              <a:rPr lang="en-US" altLang="zh-TW" dirty="0" smtClean="0"/>
              <a:t> function to add some edge information when calculating difference of two pixels.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050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image can </a:t>
            </a:r>
            <a:r>
              <a:rPr lang="en-US" altLang="zh-TW" dirty="0"/>
              <a:t>be found at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github.com/ray-qwer/DJJ_Image_Segmentation/tree/modified_segment/fast_algo_image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0114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Threshold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33383"/>
            <a:ext cx="9601200" cy="1068747"/>
          </a:xfrm>
        </p:spPr>
        <p:txBody>
          <a:bodyPr/>
          <a:lstStyle/>
          <a:p>
            <a:r>
              <a:rPr lang="en-US" altLang="zh-TW" dirty="0" err="1" smtClean="0"/>
              <a:t>diff_factor</a:t>
            </a:r>
            <a:r>
              <a:rPr lang="en-US" altLang="zh-TW" dirty="0" smtClean="0"/>
              <a:t>:[1, 1, 1], lambda:[0.1, 0.1, 0.1]</a:t>
            </a:r>
          </a:p>
          <a:p>
            <a:r>
              <a:rPr lang="en-US" altLang="zh-TW" dirty="0" smtClean="0"/>
              <a:t>The region is much larger when threshold is bigger.</a:t>
            </a:r>
            <a:endParaRPr lang="zh-TW" altLang="en-US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408" y="2917094"/>
            <a:ext cx="2601884" cy="2601884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746" y="2917094"/>
            <a:ext cx="2602800" cy="26028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000" y="2916178"/>
            <a:ext cx="2602800" cy="2602800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2724743" y="5652655"/>
            <a:ext cx="76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</a:t>
            </a:r>
            <a:r>
              <a:rPr lang="en-US" altLang="zh-TW" dirty="0" err="1" smtClean="0"/>
              <a:t>h</a:t>
            </a:r>
            <a:r>
              <a:rPr lang="en-US" altLang="zh-TW" dirty="0" smtClean="0"/>
              <a:t>=17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061002" y="565265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th</a:t>
            </a:r>
            <a:r>
              <a:rPr lang="en-US" altLang="zh-TW" dirty="0" smtClean="0"/>
              <a:t>=25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287256" y="565265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th</a:t>
            </a:r>
            <a:r>
              <a:rPr lang="en-US" altLang="zh-TW" dirty="0" smtClean="0"/>
              <a:t>=33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772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lambda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structure is [Y,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b</a:t>
            </a:r>
            <a:r>
              <a:rPr lang="en-US" altLang="zh-TW" dirty="0" smtClean="0"/>
              <a:t>, </a:t>
            </a:r>
            <a:r>
              <a:rPr lang="en-US" altLang="zh-TW" dirty="0"/>
              <a:t>C</a:t>
            </a:r>
            <a:r>
              <a:rPr lang="en-US" altLang="zh-TW" dirty="0" smtClean="0"/>
              <a:t>r]</a:t>
            </a:r>
          </a:p>
          <a:p>
            <a:r>
              <a:rPr lang="en-US" altLang="zh-TW" dirty="0" err="1" smtClean="0"/>
              <a:t>th</a:t>
            </a:r>
            <a:r>
              <a:rPr lang="en-US" altLang="zh-TW" dirty="0" smtClean="0"/>
              <a:t> = 25; </a:t>
            </a:r>
            <a:r>
              <a:rPr lang="en-US" altLang="zh-TW" dirty="0" err="1" smtClean="0"/>
              <a:t>diff_factor</a:t>
            </a:r>
            <a:r>
              <a:rPr lang="en-US" altLang="zh-TW" dirty="0" smtClean="0"/>
              <a:t> = [1, 1, 1]</a:t>
            </a:r>
          </a:p>
          <a:p>
            <a:r>
              <a:rPr lang="en-US" altLang="zh-TW" dirty="0" smtClean="0"/>
              <a:t>The border of background is much sharper when lambda is larger.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64600"/>
            <a:ext cx="2602800" cy="2602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264600"/>
            <a:ext cx="2602800" cy="2602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00" y="3264600"/>
            <a:ext cx="2602800" cy="26028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003367" y="6084916"/>
            <a:ext cx="17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 = [0.1,0.1,0.1]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456130" y="6084916"/>
            <a:ext cx="172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 = [1.1,1.1,1.1]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41686" y="6084916"/>
            <a:ext cx="17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 = [1.9,1.9,1.9]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393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Diff factor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structure is [Y, </a:t>
            </a:r>
            <a:r>
              <a:rPr lang="en-US" altLang="zh-TW" dirty="0" err="1" smtClean="0"/>
              <a:t>Cb</a:t>
            </a:r>
            <a:r>
              <a:rPr lang="en-US" altLang="zh-TW" dirty="0" smtClean="0"/>
              <a:t>, Cr], and sum of three elements is 3</a:t>
            </a:r>
          </a:p>
          <a:p>
            <a:r>
              <a:rPr lang="en-US" altLang="zh-TW" dirty="0" err="1" smtClean="0"/>
              <a:t>Diff_factor</a:t>
            </a:r>
            <a:r>
              <a:rPr lang="en-US" altLang="zh-TW" dirty="0" smtClean="0"/>
              <a:t> = [y, 1+(1-y)/2, 1+(1-y)/2]</a:t>
            </a:r>
          </a:p>
          <a:p>
            <a:r>
              <a:rPr lang="en-US" altLang="zh-TW" dirty="0" err="1"/>
              <a:t>t</a:t>
            </a:r>
            <a:r>
              <a:rPr lang="en-US" altLang="zh-TW" dirty="0" err="1" smtClean="0"/>
              <a:t>h</a:t>
            </a:r>
            <a:r>
              <a:rPr lang="en-US" altLang="zh-TW" dirty="0" smtClean="0"/>
              <a:t> = 25; lambda=[1,1,1]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64600"/>
            <a:ext cx="2602800" cy="2602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23" y="3264600"/>
            <a:ext cx="2602800" cy="2602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738" y="3264600"/>
            <a:ext cx="2602800" cy="26028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119745" y="624285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Y=0.5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57447" y="624285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Y=1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802788" y="624285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Y=1.5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221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Other experiments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Because the Cr is more obvious in “lena.png”, so I adjust Cr in </a:t>
            </a:r>
            <a:r>
              <a:rPr lang="en-US" altLang="zh-TW" dirty="0" err="1" smtClean="0"/>
              <a:t>diff_factor</a:t>
            </a:r>
            <a:r>
              <a:rPr lang="en-US" altLang="zh-TW" dirty="0" smtClean="0"/>
              <a:t> to a little larger than </a:t>
            </a:r>
            <a:r>
              <a:rPr lang="en-US" altLang="zh-TW" dirty="0" err="1" smtClean="0"/>
              <a:t>Cb</a:t>
            </a:r>
            <a:r>
              <a:rPr lang="en-US" altLang="zh-TW" dirty="0" smtClean="0"/>
              <a:t> and reverse it. </a:t>
            </a:r>
          </a:p>
          <a:p>
            <a:r>
              <a:rPr lang="en-US" altLang="zh-TW" dirty="0" err="1" smtClean="0"/>
              <a:t>Diff_factor</a:t>
            </a:r>
            <a:r>
              <a:rPr lang="en-US" altLang="zh-TW" dirty="0" smtClean="0"/>
              <a:t>: [1, 1.5, 0.5]	and [1, 0.5, 1.5]</a:t>
            </a:r>
          </a:p>
          <a:p>
            <a:r>
              <a:rPr lang="en-US" altLang="zh-TW" dirty="0" smtClean="0"/>
              <a:t>I think the right one is much better. It may because the diff factor enhance the difference of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b</a:t>
            </a:r>
            <a:r>
              <a:rPr lang="en-US" altLang="zh-TW" dirty="0" smtClean="0"/>
              <a:t>, which is not that </a:t>
            </a:r>
            <a:r>
              <a:rPr lang="en-US" altLang="zh-TW" dirty="0" err="1" smtClean="0"/>
              <a:t>obviouse</a:t>
            </a:r>
            <a:r>
              <a:rPr lang="en-US" altLang="zh-TW" dirty="0" smtClean="0"/>
              <a:t> in origin figure.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93" y="3338741"/>
            <a:ext cx="2602800" cy="26028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653678" y="6057530"/>
            <a:ext cx="133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[1, 0.5, 1.5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45" y="3338741"/>
            <a:ext cx="2602800" cy="2602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722597" y="6057530"/>
            <a:ext cx="1335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[1, 1.5, 0.5]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43582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139</TotalTime>
  <Words>347</Words>
  <Application>Microsoft Office PowerPoint</Application>
  <PresentationFormat>寬螢幕</PresentationFormat>
  <Paragraphs>41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微軟正黑體</vt:lpstr>
      <vt:lpstr>Franklin Gothic Book</vt:lpstr>
      <vt:lpstr>Crop</vt:lpstr>
      <vt:lpstr>segmentation</vt:lpstr>
      <vt:lpstr>Color Image Segmentation by RGB</vt:lpstr>
      <vt:lpstr>Some Advices Last times</vt:lpstr>
      <vt:lpstr>The Variables that Modified</vt:lpstr>
      <vt:lpstr>The Result</vt:lpstr>
      <vt:lpstr>Threshold</vt:lpstr>
      <vt:lpstr>lambda</vt:lpstr>
      <vt:lpstr>Diff factor </vt:lpstr>
      <vt:lpstr>Other experiments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</dc:title>
  <dc:creator>ray95109@gmail.com</dc:creator>
  <cp:lastModifiedBy>ray95109@gmail.com</cp:lastModifiedBy>
  <cp:revision>10</cp:revision>
  <dcterms:created xsi:type="dcterms:W3CDTF">2022-10-11T08:42:34Z</dcterms:created>
  <dcterms:modified xsi:type="dcterms:W3CDTF">2022-10-11T11:01:48Z</dcterms:modified>
</cp:coreProperties>
</file>