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9" r:id="rId4"/>
    <p:sldId id="260" r:id="rId5"/>
    <p:sldId id="258"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220902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42566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356312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419453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260671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172304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90186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10922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360720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10115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952BB79-9FE1-4F73-ACC2-E59EF664290D}" type="datetimeFigureOut">
              <a:rPr lang="zh-TW" altLang="en-US" smtClean="0"/>
              <a:t>2019/5/10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341055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2BB79-9FE1-4F73-ACC2-E59EF664290D}" type="datetimeFigureOut">
              <a:rPr lang="zh-TW" altLang="en-US" smtClean="0"/>
              <a:t>2019/5/10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3B4B6-2AB4-4DC0-BB57-B8E26E82C33D}" type="slidenum">
              <a:rPr lang="zh-TW" altLang="en-US" smtClean="0"/>
              <a:t>‹#›</a:t>
            </a:fld>
            <a:endParaRPr lang="zh-TW" altLang="en-US"/>
          </a:p>
        </p:txBody>
      </p:sp>
    </p:spTree>
    <p:extLst>
      <p:ext uri="{BB962C8B-B14F-4D97-AF65-F5344CB8AC3E}">
        <p14:creationId xmlns:p14="http://schemas.microsoft.com/office/powerpoint/2010/main" val="425565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flipH="1">
            <a:off x="11353799" y="1617785"/>
            <a:ext cx="45719" cy="72903"/>
          </a:xfrm>
        </p:spPr>
        <p:txBody>
          <a:bodyPr>
            <a:normAutofit fontScale="90000"/>
          </a:bodyPr>
          <a:lstStyle/>
          <a:p>
            <a:endParaRPr lang="zh-TW" altLang="en-US" dirty="0"/>
          </a:p>
        </p:txBody>
      </p:sp>
      <p:sp>
        <p:nvSpPr>
          <p:cNvPr id="3" name="內容版面配置區 2"/>
          <p:cNvSpPr>
            <a:spLocks noGrp="1"/>
          </p:cNvSpPr>
          <p:nvPr>
            <p:ph idx="1"/>
          </p:nvPr>
        </p:nvSpPr>
        <p:spPr>
          <a:xfrm>
            <a:off x="288758" y="593559"/>
            <a:ext cx="11065042" cy="5583404"/>
          </a:xfrm>
        </p:spPr>
        <p:txBody>
          <a:bodyPr>
            <a:normAutofit/>
          </a:bodyPr>
          <a:lstStyle/>
          <a:p>
            <a:r>
              <a:rPr lang="zh-TW" altLang="en-US" dirty="0" smtClean="0">
                <a:latin typeface="標楷體" panose="03000509000000000000" pitchFamily="65" charset="-120"/>
                <a:ea typeface="標楷體" panose="03000509000000000000" pitchFamily="65" charset="-120"/>
              </a:rPr>
              <a:t>計算所需的時間</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可以給客戶更精準地所需作業時間</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計算局到局</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中心</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所需的時間</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讓顧客知道狀態改變需要的時間</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有效的分配</a:t>
            </a:r>
            <a:r>
              <a:rPr lang="zh-TW" altLang="en-US" dirty="0" smtClean="0">
                <a:latin typeface="標楷體" panose="03000509000000000000" pitchFamily="65" charset="-120"/>
                <a:ea typeface="標楷體" panose="03000509000000000000" pitchFamily="65" charset="-120"/>
              </a:rPr>
              <a:t>人力</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預測狀態</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統計</a:t>
            </a:r>
            <a:r>
              <a:rPr lang="en-US" altLang="zh-TW"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知道哪些是特別路段得予有因應方法</a:t>
            </a:r>
            <a:endParaRPr lang="en-US" altLang="zh-TW"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56853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估計送達時間的網路服務基於郵件狀態改變及其影響的郵件預計抵達時間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郵件狀態可分為收、封、運、投，透過</a:t>
            </a:r>
            <a:r>
              <a:rPr lang="en-US" altLang="zh-TW" dirty="0" smtClean="0">
                <a:latin typeface="標楷體" panose="03000509000000000000" pitchFamily="65" charset="-120"/>
                <a:ea typeface="標楷體" panose="03000509000000000000" pitchFamily="65" charset="-120"/>
              </a:rPr>
              <a:t>GPS</a:t>
            </a:r>
            <a:r>
              <a:rPr lang="zh-TW" altLang="en-US" dirty="0" smtClean="0">
                <a:latin typeface="標楷體" panose="03000509000000000000" pitchFamily="65" charset="-120"/>
                <a:ea typeface="標楷體" panose="03000509000000000000" pitchFamily="65" charset="-120"/>
              </a:rPr>
              <a:t>軌跡及經緯度座標計算，可推測出局到局或局到中心所需要的時間，把所有狀態改變之間所需的時間相加起來就是顧客從寄出到收到所需要等待的工作時間，再利用程式完成一個郵件的網路服務系統。顧客只要把查詢起點及終點，就可以知道自己的郵件現在的狀態及到達的預估時間，再也不是以幾天或是幾天內為時間了。</a:t>
            </a:r>
            <a:endParaRPr lang="en-US" altLang="zh-TW"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6539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latin typeface="標楷體" panose="03000509000000000000" pitchFamily="65" charset="-120"/>
                <a:ea typeface="標楷體" panose="03000509000000000000" pitchFamily="65" charset="-120"/>
              </a:rPr>
              <a:t>從預估時間與離群值優化運送效率</a:t>
            </a: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從預測</a:t>
            </a:r>
            <a:r>
              <a:rPr lang="zh-TW" altLang="en-US" dirty="0">
                <a:latin typeface="標楷體" panose="03000509000000000000" pitchFamily="65" charset="-120"/>
                <a:ea typeface="標楷體" panose="03000509000000000000" pitchFamily="65" charset="-120"/>
              </a:rPr>
              <a:t>時間的</a:t>
            </a:r>
            <a:r>
              <a:rPr lang="zh-TW" altLang="en-US" dirty="0" smtClean="0">
                <a:latin typeface="標楷體" panose="03000509000000000000" pitchFamily="65" charset="-120"/>
                <a:ea typeface="標楷體" panose="03000509000000000000" pitchFamily="65" charset="-120"/>
              </a:rPr>
              <a:t>過程中，可以做出一個常態分配圖，把大於兩倍標準差的離群值做分析，由離群值可知，哪些運送狀態離群值過多，有可能是因為天氣、地理位置或是交通，有效率的分配人力可以替顧客達到等待時間最短的服務。</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459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利用馬可夫鏈預測狀態未來發展</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從這三億筆資料中，對郵件的狀態改變做統計分析，把一封郵件從寄出到收到之間所經過的狀態作為樣本，倆倆互相拆開來計次，從狀態到狀態出現的頻率可以做出一個常態分配，進一步也可以把離群值拉出來討論。利用</a:t>
            </a:r>
            <a:r>
              <a:rPr lang="zh-TW" altLang="en-US" dirty="0">
                <a:latin typeface="標楷體" panose="03000509000000000000" pitchFamily="65" charset="-120"/>
                <a:ea typeface="標楷體" panose="03000509000000000000" pitchFamily="65" charset="-120"/>
              </a:rPr>
              <a:t>馬可夫鏈收斂為基礎，狀態為點，狀態改變</a:t>
            </a:r>
            <a:r>
              <a:rPr lang="zh-TW" altLang="en-US" dirty="0" smtClean="0">
                <a:latin typeface="標楷體" panose="03000509000000000000" pitchFamily="65" charset="-120"/>
                <a:ea typeface="標楷體" panose="03000509000000000000" pitchFamily="65" charset="-120"/>
              </a:rPr>
              <a:t>為線，出現頻率為機率權重，可以得到一個資料結構，這個轉移矩陣主要是用物理模擬來預測未來發展。</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4151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透過視覺化及狀態分析讓作業更容易</a:t>
            </a: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從許多研究得証，人類對文字比對圖像敏感度來的弱。利用</a:t>
            </a:r>
            <a:r>
              <a:rPr lang="en-US" altLang="zh-TW" dirty="0" smtClean="0">
                <a:latin typeface="Calibri" panose="020F0502020204030204" pitchFamily="34" charset="0"/>
                <a:ea typeface="標楷體" panose="03000509000000000000" pitchFamily="65" charset="-120"/>
                <a:cs typeface="Calibri" panose="020F0502020204030204" pitchFamily="34" charset="0"/>
              </a:rPr>
              <a:t>D3.JS</a:t>
            </a:r>
            <a:r>
              <a:rPr lang="zh-TW" altLang="en-US" dirty="0" smtClean="0">
                <a:latin typeface="標楷體" panose="03000509000000000000" pitchFamily="65" charset="-120"/>
                <a:ea typeface="標楷體" panose="03000509000000000000" pitchFamily="65" charset="-120"/>
              </a:rPr>
              <a:t>把資料視覺化，郵局為點、狀態為點、局到狀態為線，做出一張可以自行決定施力點的狀態圖，由此圖可知，在運送過程中最常經過的點、不常出現在郵局或狀態、也可知道郵局到狀態哪種最常出現等等，狀態的改變出現頻率從此圖一目瞭然。</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8771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472</Words>
  <Application>Microsoft Office PowerPoint</Application>
  <PresentationFormat>寬螢幕</PresentationFormat>
  <Paragraphs>17</Paragraphs>
  <Slides>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新細明體</vt:lpstr>
      <vt:lpstr>標楷體</vt:lpstr>
      <vt:lpstr>Arial</vt:lpstr>
      <vt:lpstr>Calibri</vt:lpstr>
      <vt:lpstr>Calibri Light</vt:lpstr>
      <vt:lpstr>Office 佈景主題</vt:lpstr>
      <vt:lpstr>PowerPoint 簡報</vt:lpstr>
      <vt:lpstr>估計送達時間的網路服務基於郵件狀態改變及其影響的郵件預計抵達時間</vt:lpstr>
      <vt:lpstr>從預估時間與離群值優化運送效率 </vt:lpstr>
      <vt:lpstr>利用馬可夫鏈預測狀態未來發展</vt:lpstr>
      <vt:lpstr>透過視覺化及狀態分析讓作業更容易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19</cp:revision>
  <dcterms:created xsi:type="dcterms:W3CDTF">2019-05-03T08:30:38Z</dcterms:created>
  <dcterms:modified xsi:type="dcterms:W3CDTF">2019-05-10T11:40:22Z</dcterms:modified>
</cp:coreProperties>
</file>