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329BA-EC95-4D6A-BFD3-0937B0EC3E5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C5ADD8E-AB6D-4826-97FA-F3877C4BE0F5}">
      <dgm:prSet phldrT="[文字]"/>
      <dgm:spPr/>
      <dgm:t>
        <a:bodyPr/>
        <a:lstStyle/>
        <a:p>
          <a:r>
            <a:rPr lang="zh-TW" altLang="en-US" dirty="0"/>
            <a:t>觀察</a:t>
          </a:r>
        </a:p>
      </dgm:t>
    </dgm:pt>
    <dgm:pt modelId="{4FF3A101-3712-4548-B8BF-DDE010DAF0F7}" type="parTrans" cxnId="{BAD21CF3-D01F-40FD-97CA-C3F4FB42AD9C}">
      <dgm:prSet/>
      <dgm:spPr/>
      <dgm:t>
        <a:bodyPr/>
        <a:lstStyle/>
        <a:p>
          <a:endParaRPr lang="zh-TW" altLang="en-US"/>
        </a:p>
      </dgm:t>
    </dgm:pt>
    <dgm:pt modelId="{D593E0EA-6185-4593-8AE4-311D3F86BD9B}" type="sibTrans" cxnId="{BAD21CF3-D01F-40FD-97CA-C3F4FB42AD9C}">
      <dgm:prSet/>
      <dgm:spPr/>
      <dgm:t>
        <a:bodyPr/>
        <a:lstStyle/>
        <a:p>
          <a:endParaRPr lang="zh-TW" altLang="en-US"/>
        </a:p>
      </dgm:t>
    </dgm:pt>
    <dgm:pt modelId="{98C13E24-3F08-42CC-B350-6EC6966FEF22}">
      <dgm:prSet phldrT="[文字]"/>
      <dgm:spPr/>
      <dgm:t>
        <a:bodyPr/>
        <a:lstStyle/>
        <a:p>
          <a:r>
            <a:rPr lang="zh-TW" altLang="en-US" dirty="0"/>
            <a:t>郵件追蹤查詢資料</a:t>
          </a:r>
        </a:p>
      </dgm:t>
    </dgm:pt>
    <dgm:pt modelId="{7D35B16B-D383-4905-9782-BF85525A74B9}" type="parTrans" cxnId="{6D5F5CD8-717E-4915-BCFC-C447170401D5}">
      <dgm:prSet/>
      <dgm:spPr/>
      <dgm:t>
        <a:bodyPr/>
        <a:lstStyle/>
        <a:p>
          <a:endParaRPr lang="zh-TW" altLang="en-US"/>
        </a:p>
      </dgm:t>
    </dgm:pt>
    <dgm:pt modelId="{5B24A047-D298-45F9-B558-4D3AE5CECF8A}" type="sibTrans" cxnId="{6D5F5CD8-717E-4915-BCFC-C447170401D5}">
      <dgm:prSet/>
      <dgm:spPr/>
      <dgm:t>
        <a:bodyPr/>
        <a:lstStyle/>
        <a:p>
          <a:endParaRPr lang="zh-TW" altLang="en-US"/>
        </a:p>
      </dgm:t>
    </dgm:pt>
    <dgm:pt modelId="{CA5D9D53-5BA6-4D36-962F-C6E1EB2B0164}">
      <dgm:prSet phldrT="[文字]"/>
      <dgm:spPr/>
      <dgm:t>
        <a:bodyPr/>
        <a:lstStyle/>
        <a:p>
          <a:r>
            <a:rPr lang="zh-TW" altLang="en-US" dirty="0"/>
            <a:t>轉換</a:t>
          </a:r>
        </a:p>
      </dgm:t>
    </dgm:pt>
    <dgm:pt modelId="{75B40FFB-E990-44DB-B8E3-83822AD66A6E}" type="parTrans" cxnId="{21F6CADF-BB4C-4883-B4AA-12191A567775}">
      <dgm:prSet/>
      <dgm:spPr/>
      <dgm:t>
        <a:bodyPr/>
        <a:lstStyle/>
        <a:p>
          <a:endParaRPr lang="zh-TW" altLang="en-US"/>
        </a:p>
      </dgm:t>
    </dgm:pt>
    <dgm:pt modelId="{7EFDE8FE-29E6-473C-A477-3D317E2D4CFF}" type="sibTrans" cxnId="{21F6CADF-BB4C-4883-B4AA-12191A567775}">
      <dgm:prSet/>
      <dgm:spPr/>
      <dgm:t>
        <a:bodyPr/>
        <a:lstStyle/>
        <a:p>
          <a:endParaRPr lang="zh-TW" altLang="en-US"/>
        </a:p>
      </dgm:t>
    </dgm:pt>
    <dgm:pt modelId="{63A6A92F-70EF-4167-97B5-70ED7C29C5CB}">
      <dgm:prSet phldrT="[文字]"/>
      <dgm:spPr/>
      <dgm:t>
        <a:bodyPr/>
        <a:lstStyle/>
        <a:p>
          <a:r>
            <a:rPr lang="zh-TW" altLang="en-US" dirty="0"/>
            <a:t>網路模型的有向路徑圖</a:t>
          </a:r>
        </a:p>
      </dgm:t>
    </dgm:pt>
    <dgm:pt modelId="{13B68CF1-75FE-4D82-9422-C8C2BD8EB188}" type="parTrans" cxnId="{7504B1AD-2889-47FF-ACB2-287970D9B41A}">
      <dgm:prSet/>
      <dgm:spPr/>
      <dgm:t>
        <a:bodyPr/>
        <a:lstStyle/>
        <a:p>
          <a:endParaRPr lang="zh-TW" altLang="en-US"/>
        </a:p>
      </dgm:t>
    </dgm:pt>
    <dgm:pt modelId="{761E401C-AA17-4C16-9C9C-1AFDF96704B1}" type="sibTrans" cxnId="{7504B1AD-2889-47FF-ACB2-287970D9B41A}">
      <dgm:prSet/>
      <dgm:spPr/>
      <dgm:t>
        <a:bodyPr/>
        <a:lstStyle/>
        <a:p>
          <a:endParaRPr lang="zh-TW" altLang="en-US"/>
        </a:p>
      </dgm:t>
    </dgm:pt>
    <dgm:pt modelId="{9A64A8FB-2F45-407C-8465-9A27A10A30B7}">
      <dgm:prSet phldrT="[文字]"/>
      <dgm:spPr/>
      <dgm:t>
        <a:bodyPr/>
        <a:lstStyle/>
        <a:p>
          <a:r>
            <a:rPr lang="zh-TW" altLang="en-US" dirty="0"/>
            <a:t>發現</a:t>
          </a:r>
        </a:p>
      </dgm:t>
    </dgm:pt>
    <dgm:pt modelId="{62589384-A66C-45E5-9BD1-4EC4C983D187}" type="parTrans" cxnId="{AE47DA74-C075-463A-AB8E-3966409241BB}">
      <dgm:prSet/>
      <dgm:spPr/>
      <dgm:t>
        <a:bodyPr/>
        <a:lstStyle/>
        <a:p>
          <a:endParaRPr lang="zh-TW" altLang="en-US"/>
        </a:p>
      </dgm:t>
    </dgm:pt>
    <dgm:pt modelId="{E25BA30A-86D2-43B3-BF21-B7B31BFCAF9E}" type="sibTrans" cxnId="{AE47DA74-C075-463A-AB8E-3966409241BB}">
      <dgm:prSet/>
      <dgm:spPr/>
      <dgm:t>
        <a:bodyPr/>
        <a:lstStyle/>
        <a:p>
          <a:endParaRPr lang="zh-TW" altLang="en-US"/>
        </a:p>
      </dgm:t>
    </dgm:pt>
    <dgm:pt modelId="{D2FA58CA-7D22-4629-AA2B-5D28C8D89ED9}">
      <dgm:prSet phldrT="[文字]"/>
      <dgm:spPr/>
      <dgm:t>
        <a:bodyPr/>
        <a:lstStyle/>
        <a:p>
          <a:r>
            <a:rPr lang="zh-TW" altLang="en-US" dirty="0"/>
            <a:t>狀態和狀態之間為隨機過程</a:t>
          </a:r>
        </a:p>
      </dgm:t>
    </dgm:pt>
    <dgm:pt modelId="{AE95A687-DFEF-4288-B07F-C7E49BFFAAE4}" type="parTrans" cxnId="{DAC74E09-E685-4CAB-BBFA-AFC3BF926213}">
      <dgm:prSet/>
      <dgm:spPr/>
      <dgm:t>
        <a:bodyPr/>
        <a:lstStyle/>
        <a:p>
          <a:endParaRPr lang="zh-TW" altLang="en-US"/>
        </a:p>
      </dgm:t>
    </dgm:pt>
    <dgm:pt modelId="{10157795-A4BB-46DE-95CD-577B54D0469C}" type="sibTrans" cxnId="{DAC74E09-E685-4CAB-BBFA-AFC3BF926213}">
      <dgm:prSet/>
      <dgm:spPr/>
      <dgm:t>
        <a:bodyPr/>
        <a:lstStyle/>
        <a:p>
          <a:endParaRPr lang="zh-TW" altLang="en-US"/>
        </a:p>
      </dgm:t>
    </dgm:pt>
    <dgm:pt modelId="{36CBE540-2BF8-4F7B-9BE4-941CFDA17BF8}">
      <dgm:prSet phldrT="[文字]"/>
      <dgm:spPr/>
      <dgm:t>
        <a:bodyPr/>
        <a:lstStyle/>
        <a:p>
          <a:r>
            <a:rPr lang="zh-TW" altLang="en-US" dirty="0"/>
            <a:t>各欄位的關係</a:t>
          </a:r>
        </a:p>
      </dgm:t>
    </dgm:pt>
    <dgm:pt modelId="{D6ABB9F4-1FB9-43A9-B833-4FD1A2A77DF7}" type="parTrans" cxnId="{A5731865-B081-4212-B4E4-2F103F09779A}">
      <dgm:prSet/>
      <dgm:spPr/>
      <dgm:t>
        <a:bodyPr/>
        <a:lstStyle/>
        <a:p>
          <a:endParaRPr lang="zh-TW" altLang="en-US"/>
        </a:p>
      </dgm:t>
    </dgm:pt>
    <dgm:pt modelId="{3E0E42BA-5B6B-4B2B-9A5F-413BBE1C9A11}" type="sibTrans" cxnId="{A5731865-B081-4212-B4E4-2F103F09779A}">
      <dgm:prSet/>
      <dgm:spPr/>
      <dgm:t>
        <a:bodyPr/>
        <a:lstStyle/>
        <a:p>
          <a:endParaRPr lang="zh-TW" altLang="en-US"/>
        </a:p>
      </dgm:t>
    </dgm:pt>
    <dgm:pt modelId="{51284006-BA4D-44DB-804D-22F53B12FECE}">
      <dgm:prSet phldrT="[文字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TW" altLang="en-US" dirty="0"/>
            <a:t>郵件主要的狀態改變路徑</a:t>
          </a:r>
        </a:p>
      </dgm:t>
    </dgm:pt>
    <dgm:pt modelId="{D3664473-4BCA-4062-A22A-F5BDB098F731}" type="parTrans" cxnId="{E67726A5-ECB7-4BFD-B0BC-343B663D5E45}">
      <dgm:prSet/>
      <dgm:spPr/>
      <dgm:t>
        <a:bodyPr/>
        <a:lstStyle/>
        <a:p>
          <a:endParaRPr lang="zh-TW" altLang="en-US"/>
        </a:p>
      </dgm:t>
    </dgm:pt>
    <dgm:pt modelId="{B5EF5EFA-F695-4A93-8430-18BBA8820524}" type="sibTrans" cxnId="{E67726A5-ECB7-4BFD-B0BC-343B663D5E45}">
      <dgm:prSet/>
      <dgm:spPr/>
      <dgm:t>
        <a:bodyPr/>
        <a:lstStyle/>
        <a:p>
          <a:endParaRPr lang="zh-TW" altLang="en-US"/>
        </a:p>
      </dgm:t>
    </dgm:pt>
    <dgm:pt modelId="{12D58C77-9E3E-461A-8907-CB0F1C19773B}">
      <dgm:prSet phldrT="[文字]"/>
      <dgm:spPr/>
      <dgm:t>
        <a:bodyPr/>
        <a:lstStyle/>
        <a:p>
          <a:endParaRPr lang="zh-TW" altLang="en-US" dirty="0"/>
        </a:p>
      </dgm:t>
    </dgm:pt>
    <dgm:pt modelId="{BB874840-B8D8-4BB4-B692-75487CEC601D}" type="parTrans" cxnId="{7D06A017-1257-4C99-860F-E667DC4FCAA1}">
      <dgm:prSet/>
      <dgm:spPr/>
      <dgm:t>
        <a:bodyPr/>
        <a:lstStyle/>
        <a:p>
          <a:endParaRPr lang="zh-TW" altLang="en-US"/>
        </a:p>
      </dgm:t>
    </dgm:pt>
    <dgm:pt modelId="{464A492C-3198-4E5D-B320-14A6C7428652}" type="sibTrans" cxnId="{7D06A017-1257-4C99-860F-E667DC4FCAA1}">
      <dgm:prSet/>
      <dgm:spPr/>
      <dgm:t>
        <a:bodyPr/>
        <a:lstStyle/>
        <a:p>
          <a:endParaRPr lang="zh-TW" altLang="en-US"/>
        </a:p>
      </dgm:t>
    </dgm:pt>
    <dgm:pt modelId="{A3186A7B-88FE-4E55-8910-3C39FCE6AEFF}" type="pres">
      <dgm:prSet presAssocID="{D40329BA-EC95-4D6A-BFD3-0937B0EC3E5E}" presName="Name0" presStyleCnt="0">
        <dgm:presLayoutVars>
          <dgm:dir/>
          <dgm:resizeHandles val="exact"/>
        </dgm:presLayoutVars>
      </dgm:prSet>
      <dgm:spPr/>
    </dgm:pt>
    <dgm:pt modelId="{CB308B05-952A-4843-9773-428C82F002FC}" type="pres">
      <dgm:prSet presAssocID="{9C5ADD8E-AB6D-4826-97FA-F3877C4BE0F5}" presName="node" presStyleLbl="node1" presStyleIdx="0" presStyleCnt="3">
        <dgm:presLayoutVars>
          <dgm:bulletEnabled val="1"/>
        </dgm:presLayoutVars>
      </dgm:prSet>
      <dgm:spPr/>
    </dgm:pt>
    <dgm:pt modelId="{16A608F9-BA9B-481A-B508-04641BA1B92D}" type="pres">
      <dgm:prSet presAssocID="{D593E0EA-6185-4593-8AE4-311D3F86BD9B}" presName="sibTrans" presStyleLbl="sibTrans2D1" presStyleIdx="0" presStyleCnt="2"/>
      <dgm:spPr/>
    </dgm:pt>
    <dgm:pt modelId="{119F4AAA-ACF2-400E-A677-333A0FBCB854}" type="pres">
      <dgm:prSet presAssocID="{D593E0EA-6185-4593-8AE4-311D3F86BD9B}" presName="connectorText" presStyleLbl="sibTrans2D1" presStyleIdx="0" presStyleCnt="2"/>
      <dgm:spPr/>
    </dgm:pt>
    <dgm:pt modelId="{4CDA9851-B1C9-47CC-A96B-FAA3AE58D6CE}" type="pres">
      <dgm:prSet presAssocID="{CA5D9D53-5BA6-4D36-962F-C6E1EB2B0164}" presName="node" presStyleLbl="node1" presStyleIdx="1" presStyleCnt="3">
        <dgm:presLayoutVars>
          <dgm:bulletEnabled val="1"/>
        </dgm:presLayoutVars>
      </dgm:prSet>
      <dgm:spPr/>
    </dgm:pt>
    <dgm:pt modelId="{257097DD-673B-4DC5-A2B6-C13D91893C2F}" type="pres">
      <dgm:prSet presAssocID="{7EFDE8FE-29E6-473C-A477-3D317E2D4CFF}" presName="sibTrans" presStyleLbl="sibTrans2D1" presStyleIdx="1" presStyleCnt="2"/>
      <dgm:spPr/>
    </dgm:pt>
    <dgm:pt modelId="{596761F4-ECD3-4D61-A607-4BAA57D4AC4B}" type="pres">
      <dgm:prSet presAssocID="{7EFDE8FE-29E6-473C-A477-3D317E2D4CFF}" presName="connectorText" presStyleLbl="sibTrans2D1" presStyleIdx="1" presStyleCnt="2"/>
      <dgm:spPr/>
    </dgm:pt>
    <dgm:pt modelId="{A9973CA2-8870-402E-AAE2-632CEC988524}" type="pres">
      <dgm:prSet presAssocID="{9A64A8FB-2F45-407C-8465-9A27A10A30B7}" presName="node" presStyleLbl="node1" presStyleIdx="2" presStyleCnt="3">
        <dgm:presLayoutVars>
          <dgm:bulletEnabled val="1"/>
        </dgm:presLayoutVars>
      </dgm:prSet>
      <dgm:spPr/>
    </dgm:pt>
  </dgm:ptLst>
  <dgm:cxnLst>
    <dgm:cxn modelId="{DAC74E09-E685-4CAB-BBFA-AFC3BF926213}" srcId="{9A64A8FB-2F45-407C-8465-9A27A10A30B7}" destId="{D2FA58CA-7D22-4629-AA2B-5D28C8D89ED9}" srcOrd="0" destOrd="0" parTransId="{AE95A687-DFEF-4288-B07F-C7E49BFFAAE4}" sibTransId="{10157795-A4BB-46DE-95CD-577B54D0469C}"/>
    <dgm:cxn modelId="{2115A90E-54B5-46C2-89B2-A0D59EC024B5}" type="presOf" srcId="{98C13E24-3F08-42CC-B350-6EC6966FEF22}" destId="{CB308B05-952A-4843-9773-428C82F002FC}" srcOrd="0" destOrd="1" presId="urn:microsoft.com/office/officeart/2005/8/layout/process1"/>
    <dgm:cxn modelId="{7D06A017-1257-4C99-860F-E667DC4FCAA1}" srcId="{CA5D9D53-5BA6-4D36-962F-C6E1EB2B0164}" destId="{12D58C77-9E3E-461A-8907-CB0F1C19773B}" srcOrd="0" destOrd="0" parTransId="{BB874840-B8D8-4BB4-B692-75487CEC601D}" sibTransId="{464A492C-3198-4E5D-B320-14A6C7428652}"/>
    <dgm:cxn modelId="{AE19C33E-5109-4A5D-82EC-DD1E360CFCD3}" type="presOf" srcId="{D2FA58CA-7D22-4629-AA2B-5D28C8D89ED9}" destId="{A9973CA2-8870-402E-AAE2-632CEC988524}" srcOrd="0" destOrd="1" presId="urn:microsoft.com/office/officeart/2005/8/layout/process1"/>
    <dgm:cxn modelId="{A5731865-B081-4212-B4E4-2F103F09779A}" srcId="{9C5ADD8E-AB6D-4826-97FA-F3877C4BE0F5}" destId="{36CBE540-2BF8-4F7B-9BE4-941CFDA17BF8}" srcOrd="1" destOrd="0" parTransId="{D6ABB9F4-1FB9-43A9-B833-4FD1A2A77DF7}" sibTransId="{3E0E42BA-5B6B-4B2B-9A5F-413BBE1C9A11}"/>
    <dgm:cxn modelId="{54450772-5C53-4F15-8A1C-CFE3B673919A}" type="presOf" srcId="{36CBE540-2BF8-4F7B-9BE4-941CFDA17BF8}" destId="{CB308B05-952A-4843-9773-428C82F002FC}" srcOrd="0" destOrd="2" presId="urn:microsoft.com/office/officeart/2005/8/layout/process1"/>
    <dgm:cxn modelId="{AE47DA74-C075-463A-AB8E-3966409241BB}" srcId="{D40329BA-EC95-4D6A-BFD3-0937B0EC3E5E}" destId="{9A64A8FB-2F45-407C-8465-9A27A10A30B7}" srcOrd="2" destOrd="0" parTransId="{62589384-A66C-45E5-9BD1-4EC4C983D187}" sibTransId="{E25BA30A-86D2-43B3-BF21-B7B31BFCAF9E}"/>
    <dgm:cxn modelId="{31BA9E75-1557-4938-9E2E-751833C9A940}" type="presOf" srcId="{D593E0EA-6185-4593-8AE4-311D3F86BD9B}" destId="{119F4AAA-ACF2-400E-A677-333A0FBCB854}" srcOrd="1" destOrd="0" presId="urn:microsoft.com/office/officeart/2005/8/layout/process1"/>
    <dgm:cxn modelId="{77170483-9AA0-40C0-82C1-F0721B5F6EC5}" type="presOf" srcId="{12D58C77-9E3E-461A-8907-CB0F1C19773B}" destId="{4CDA9851-B1C9-47CC-A96B-FAA3AE58D6CE}" srcOrd="0" destOrd="1" presId="urn:microsoft.com/office/officeart/2005/8/layout/process1"/>
    <dgm:cxn modelId="{14B36D86-10F4-4A5B-B8D7-3D0C69B16407}" type="presOf" srcId="{7EFDE8FE-29E6-473C-A477-3D317E2D4CFF}" destId="{596761F4-ECD3-4D61-A607-4BAA57D4AC4B}" srcOrd="1" destOrd="0" presId="urn:microsoft.com/office/officeart/2005/8/layout/process1"/>
    <dgm:cxn modelId="{2273438F-4575-4EDB-9288-2294731BC128}" type="presOf" srcId="{9A64A8FB-2F45-407C-8465-9A27A10A30B7}" destId="{A9973CA2-8870-402E-AAE2-632CEC988524}" srcOrd="0" destOrd="0" presId="urn:microsoft.com/office/officeart/2005/8/layout/process1"/>
    <dgm:cxn modelId="{15968699-67CE-4743-81B2-10B13D321EE6}" type="presOf" srcId="{D593E0EA-6185-4593-8AE4-311D3F86BD9B}" destId="{16A608F9-BA9B-481A-B508-04641BA1B92D}" srcOrd="0" destOrd="0" presId="urn:microsoft.com/office/officeart/2005/8/layout/process1"/>
    <dgm:cxn modelId="{E67726A5-ECB7-4BFD-B0BC-343B663D5E45}" srcId="{9A64A8FB-2F45-407C-8465-9A27A10A30B7}" destId="{51284006-BA4D-44DB-804D-22F53B12FECE}" srcOrd="1" destOrd="0" parTransId="{D3664473-4BCA-4062-A22A-F5BDB098F731}" sibTransId="{B5EF5EFA-F695-4A93-8430-18BBA8820524}"/>
    <dgm:cxn modelId="{7504B1AD-2889-47FF-ACB2-287970D9B41A}" srcId="{CA5D9D53-5BA6-4D36-962F-C6E1EB2B0164}" destId="{63A6A92F-70EF-4167-97B5-70ED7C29C5CB}" srcOrd="1" destOrd="0" parTransId="{13B68CF1-75FE-4D82-9422-C8C2BD8EB188}" sibTransId="{761E401C-AA17-4C16-9C9C-1AFDF96704B1}"/>
    <dgm:cxn modelId="{4691C1B4-9424-4C72-9500-C22BB1EC2715}" type="presOf" srcId="{CA5D9D53-5BA6-4D36-962F-C6E1EB2B0164}" destId="{4CDA9851-B1C9-47CC-A96B-FAA3AE58D6CE}" srcOrd="0" destOrd="0" presId="urn:microsoft.com/office/officeart/2005/8/layout/process1"/>
    <dgm:cxn modelId="{E64224B6-3CCE-413D-B31A-AEB7C9B2190E}" type="presOf" srcId="{9C5ADD8E-AB6D-4826-97FA-F3877C4BE0F5}" destId="{CB308B05-952A-4843-9773-428C82F002FC}" srcOrd="0" destOrd="0" presId="urn:microsoft.com/office/officeart/2005/8/layout/process1"/>
    <dgm:cxn modelId="{0F4EA9C1-0756-449E-928B-3439E3AA7BB3}" type="presOf" srcId="{7EFDE8FE-29E6-473C-A477-3D317E2D4CFF}" destId="{257097DD-673B-4DC5-A2B6-C13D91893C2F}" srcOrd="0" destOrd="0" presId="urn:microsoft.com/office/officeart/2005/8/layout/process1"/>
    <dgm:cxn modelId="{717B9FC6-6ED8-490B-8C99-B1617FFB66D1}" type="presOf" srcId="{D40329BA-EC95-4D6A-BFD3-0937B0EC3E5E}" destId="{A3186A7B-88FE-4E55-8910-3C39FCE6AEFF}" srcOrd="0" destOrd="0" presId="urn:microsoft.com/office/officeart/2005/8/layout/process1"/>
    <dgm:cxn modelId="{6D5F5CD8-717E-4915-BCFC-C447170401D5}" srcId="{9C5ADD8E-AB6D-4826-97FA-F3877C4BE0F5}" destId="{98C13E24-3F08-42CC-B350-6EC6966FEF22}" srcOrd="0" destOrd="0" parTransId="{7D35B16B-D383-4905-9782-BF85525A74B9}" sibTransId="{5B24A047-D298-45F9-B558-4D3AE5CECF8A}"/>
    <dgm:cxn modelId="{21F6CADF-BB4C-4883-B4AA-12191A567775}" srcId="{D40329BA-EC95-4D6A-BFD3-0937B0EC3E5E}" destId="{CA5D9D53-5BA6-4D36-962F-C6E1EB2B0164}" srcOrd="1" destOrd="0" parTransId="{75B40FFB-E990-44DB-B8E3-83822AD66A6E}" sibTransId="{7EFDE8FE-29E6-473C-A477-3D317E2D4CFF}"/>
    <dgm:cxn modelId="{FD0B61ED-5319-4CA8-A0EB-F855933351C5}" type="presOf" srcId="{51284006-BA4D-44DB-804D-22F53B12FECE}" destId="{A9973CA2-8870-402E-AAE2-632CEC988524}" srcOrd="0" destOrd="2" presId="urn:microsoft.com/office/officeart/2005/8/layout/process1"/>
    <dgm:cxn modelId="{BAD21CF3-D01F-40FD-97CA-C3F4FB42AD9C}" srcId="{D40329BA-EC95-4D6A-BFD3-0937B0EC3E5E}" destId="{9C5ADD8E-AB6D-4826-97FA-F3877C4BE0F5}" srcOrd="0" destOrd="0" parTransId="{4FF3A101-3712-4548-B8BF-DDE010DAF0F7}" sibTransId="{D593E0EA-6185-4593-8AE4-311D3F86BD9B}"/>
    <dgm:cxn modelId="{980BE9F8-73C7-463F-A524-FD52489AF53B}" type="presOf" srcId="{63A6A92F-70EF-4167-97B5-70ED7C29C5CB}" destId="{4CDA9851-B1C9-47CC-A96B-FAA3AE58D6CE}" srcOrd="0" destOrd="2" presId="urn:microsoft.com/office/officeart/2005/8/layout/process1"/>
    <dgm:cxn modelId="{C93EDB35-2909-4B33-9594-90D5A864D83F}" type="presParOf" srcId="{A3186A7B-88FE-4E55-8910-3C39FCE6AEFF}" destId="{CB308B05-952A-4843-9773-428C82F002FC}" srcOrd="0" destOrd="0" presId="urn:microsoft.com/office/officeart/2005/8/layout/process1"/>
    <dgm:cxn modelId="{8CB9A661-E2BB-4B6B-B38D-CC1904289AD9}" type="presParOf" srcId="{A3186A7B-88FE-4E55-8910-3C39FCE6AEFF}" destId="{16A608F9-BA9B-481A-B508-04641BA1B92D}" srcOrd="1" destOrd="0" presId="urn:microsoft.com/office/officeart/2005/8/layout/process1"/>
    <dgm:cxn modelId="{0325E4A9-4389-41ED-A343-60E66D4EA162}" type="presParOf" srcId="{16A608F9-BA9B-481A-B508-04641BA1B92D}" destId="{119F4AAA-ACF2-400E-A677-333A0FBCB854}" srcOrd="0" destOrd="0" presId="urn:microsoft.com/office/officeart/2005/8/layout/process1"/>
    <dgm:cxn modelId="{66B58EAF-696F-4A2B-B866-487523408832}" type="presParOf" srcId="{A3186A7B-88FE-4E55-8910-3C39FCE6AEFF}" destId="{4CDA9851-B1C9-47CC-A96B-FAA3AE58D6CE}" srcOrd="2" destOrd="0" presId="urn:microsoft.com/office/officeart/2005/8/layout/process1"/>
    <dgm:cxn modelId="{6DED5B82-DEE7-4748-BE0C-A20C07011D88}" type="presParOf" srcId="{A3186A7B-88FE-4E55-8910-3C39FCE6AEFF}" destId="{257097DD-673B-4DC5-A2B6-C13D91893C2F}" srcOrd="3" destOrd="0" presId="urn:microsoft.com/office/officeart/2005/8/layout/process1"/>
    <dgm:cxn modelId="{2C5F498C-1658-46ED-B90C-3572A96F17E3}" type="presParOf" srcId="{257097DD-673B-4DC5-A2B6-C13D91893C2F}" destId="{596761F4-ECD3-4D61-A607-4BAA57D4AC4B}" srcOrd="0" destOrd="0" presId="urn:microsoft.com/office/officeart/2005/8/layout/process1"/>
    <dgm:cxn modelId="{A48D7D0A-B132-4768-A110-4F17D9179429}" type="presParOf" srcId="{A3186A7B-88FE-4E55-8910-3C39FCE6AEFF}" destId="{A9973CA2-8870-402E-AAE2-632CEC98852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08B05-952A-4843-9773-428C82F002FC}">
      <dsp:nvSpPr>
        <dsp:cNvPr id="0" name=""/>
        <dsp:cNvSpPr/>
      </dsp:nvSpPr>
      <dsp:spPr>
        <a:xfrm>
          <a:off x="10065" y="1575610"/>
          <a:ext cx="3008458" cy="1805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dirty="0"/>
            <a:t>觀察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kern="1200" dirty="0"/>
            <a:t>郵件追蹤查詢資料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kern="1200" dirty="0"/>
            <a:t>各欄位的關係</a:t>
          </a:r>
        </a:p>
      </dsp:txBody>
      <dsp:txXfrm>
        <a:off x="62934" y="1628479"/>
        <a:ext cx="2902720" cy="1699337"/>
      </dsp:txXfrm>
    </dsp:sp>
    <dsp:sp modelId="{16A608F9-BA9B-481A-B508-04641BA1B92D}">
      <dsp:nvSpPr>
        <dsp:cNvPr id="0" name=""/>
        <dsp:cNvSpPr/>
      </dsp:nvSpPr>
      <dsp:spPr>
        <a:xfrm>
          <a:off x="3319369" y="2105099"/>
          <a:ext cx="637793" cy="7460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/>
        </a:p>
      </dsp:txBody>
      <dsp:txXfrm>
        <a:off x="3319369" y="2254318"/>
        <a:ext cx="446455" cy="447659"/>
      </dsp:txXfrm>
    </dsp:sp>
    <dsp:sp modelId="{4CDA9851-B1C9-47CC-A96B-FAA3AE58D6CE}">
      <dsp:nvSpPr>
        <dsp:cNvPr id="0" name=""/>
        <dsp:cNvSpPr/>
      </dsp:nvSpPr>
      <dsp:spPr>
        <a:xfrm>
          <a:off x="4221907" y="1575610"/>
          <a:ext cx="3008458" cy="1805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dirty="0"/>
            <a:t>轉換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kern="1200" dirty="0"/>
            <a:t>網路模型的有向路徑圖</a:t>
          </a:r>
        </a:p>
      </dsp:txBody>
      <dsp:txXfrm>
        <a:off x="4274776" y="1628479"/>
        <a:ext cx="2902720" cy="1699337"/>
      </dsp:txXfrm>
    </dsp:sp>
    <dsp:sp modelId="{257097DD-673B-4DC5-A2B6-C13D91893C2F}">
      <dsp:nvSpPr>
        <dsp:cNvPr id="0" name=""/>
        <dsp:cNvSpPr/>
      </dsp:nvSpPr>
      <dsp:spPr>
        <a:xfrm>
          <a:off x="7531211" y="2105099"/>
          <a:ext cx="637793" cy="7460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/>
        </a:p>
      </dsp:txBody>
      <dsp:txXfrm>
        <a:off x="7531211" y="2254318"/>
        <a:ext cx="446455" cy="447659"/>
      </dsp:txXfrm>
    </dsp:sp>
    <dsp:sp modelId="{A9973CA2-8870-402E-AAE2-632CEC988524}">
      <dsp:nvSpPr>
        <dsp:cNvPr id="0" name=""/>
        <dsp:cNvSpPr/>
      </dsp:nvSpPr>
      <dsp:spPr>
        <a:xfrm>
          <a:off x="8433749" y="1575610"/>
          <a:ext cx="3008458" cy="1805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dirty="0"/>
            <a:t>發現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kern="1200" dirty="0"/>
            <a:t>狀態和狀態之間為隨機過程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TW" altLang="en-US" sz="1800" kern="1200" dirty="0"/>
            <a:t>郵件主要的狀態改變路徑</a:t>
          </a:r>
        </a:p>
      </dsp:txBody>
      <dsp:txXfrm>
        <a:off x="8486618" y="1628479"/>
        <a:ext cx="2902720" cy="1699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B388D-2A57-41EF-A8F6-3689DD3EA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BB70C9-909E-46C5-9F8B-466E36096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5A112B-0547-49C1-90FA-B73F1D0C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373E-87C4-401A-8F12-D989A62C17FC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DDE749-DF7B-4854-A6B7-3A9CA1C4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B4688C-1885-476F-9553-DCFF9CFC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AB76-1C9C-49EA-8233-5094C34E5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36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CC689-7E1A-4E37-BEFB-1B11ECF8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882C3D-6ECA-45F4-BB10-BD9548AAA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1B19DC-CF4F-4534-8D6B-2EFB7909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373E-87C4-401A-8F12-D989A62C17FC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6EDC91-03EC-4379-A682-9DFB62F6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E7EACE-EC40-4A74-ADB8-7B300583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AB76-1C9C-49EA-8233-5094C34E5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56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81E5BA9-129C-418D-AECE-A2BEB2945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182A962-B7B7-4B05-9D2C-4A1C878E3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4C0424-B34F-480E-AA59-5A6C30A3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373E-87C4-401A-8F12-D989A62C17FC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16B298-849C-4389-8F91-03105F7D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9477F6-A02E-44D5-9EE3-262B2BD6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AB76-1C9C-49EA-8233-5094C34E5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38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60CD8-63F5-4A77-8CCF-E320C8BB5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66C79D-8F39-4189-9E57-25EDDEDA1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7826A8-3448-4D30-B086-BBB7D550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373E-87C4-401A-8F12-D989A62C17FC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210F0C-0303-4C7E-8C37-D6A3AA92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DE7715-F44A-4443-859B-A7507D80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AB76-1C9C-49EA-8233-5094C34E5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41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B276B6-EE1B-4499-A064-4E8D38A0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ECFEB6-0962-40F2-AE40-5F135DF92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95084E-3B00-4C1B-9915-5AC9A2E1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373E-87C4-401A-8F12-D989A62C17FC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7CAF3F-6851-4254-9A6A-EA118C4E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132AC0-00CA-4DB1-BA5D-FCC154BB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AB76-1C9C-49EA-8233-5094C34E5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75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6BE43-912E-4F7D-A68E-84D8D46E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44B72F-1BFE-484F-BAF6-584C73779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8A15C4-EF89-4916-8521-7A51D37E9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7031CA-5FCC-48C3-B658-94F5E2E2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373E-87C4-401A-8F12-D989A62C17FC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E3D901-6562-44C9-A948-A87157E1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BDACEB-2E79-4737-84E5-B5B0FD45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AB76-1C9C-49EA-8233-5094C34E5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12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DF8FDF-8B42-4CE6-8C42-701AD16A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17A7FF-1AAC-4526-913A-CDCD9C23E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18E1D2-E84F-4AFA-A5F7-0C1C247F5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4FCEFB7-6F8B-4124-BDE9-2AB605C50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243A521-9658-42FE-9F1B-C95BD4279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00B3492-0380-4D41-9EE3-F4FE0557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373E-87C4-401A-8F12-D989A62C17FC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159E302-6F1B-404A-A193-83EF0621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4D56843-6EB6-41D3-8573-3B679470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AB76-1C9C-49EA-8233-5094C34E5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38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5458E-66E6-4247-8C39-266AA7DD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78C86A-8A3D-49A4-A6C1-1F749365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373E-87C4-401A-8F12-D989A62C17FC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DA460D-DCE7-44BA-BFCA-C6FEA996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490F99-E658-4AEE-B948-B3E8A027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AB76-1C9C-49EA-8233-5094C34E5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49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88E2316-2620-450B-AA2A-CA1A5918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373E-87C4-401A-8F12-D989A62C17FC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7B4EB0D-3BF1-4763-ABE0-65A3E9A9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592308-8A24-4FB7-B7E1-CECD5006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AB76-1C9C-49EA-8233-5094C34E5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24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F1EA2-4F6C-4BEF-8CA3-2DB37ACA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762523-B84A-447B-AEC2-A2466FF7B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43C05E-7813-457F-AE4F-BE413A95F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21045C-E5EB-49F6-810E-462565DA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373E-87C4-401A-8F12-D989A62C17FC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FCDEC2-D8EF-403C-A0B8-3C7675D1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EC6421-0A2A-4261-A515-089DFE21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AB76-1C9C-49EA-8233-5094C34E5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33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4F8582-2AFA-4723-9DD0-8A70CE85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C97E3EA-EF76-4A9E-BC9A-8620D0D0B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1D0B90-EC70-4D66-B3EB-73E633DD9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43E09B-DE64-49E0-8B0E-DB855F40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373E-87C4-401A-8F12-D989A62C17FC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FDD99F-9A6B-4FCE-B1EF-220BC4A4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3AD3BF-AAC3-4503-BD83-52C84777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3AB76-1C9C-49EA-8233-5094C34E5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25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71F43BE-8CA8-4A08-8061-4B5B17ED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351480-64B2-4828-BF42-A74D93A86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1198C3-EE68-428A-8954-F6720B75A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D373E-87C4-401A-8F12-D989A62C17FC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BD5363-9C07-4C30-9611-93728C0A4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A16950-CF17-47EF-B575-C226B5F45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3AB76-1C9C-49EA-8233-5094C34E5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28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20125F-E7BE-4DFB-9616-5C09533F9C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選用理論架構模型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098914-CC2B-4252-BFDE-A0169F4B0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376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112BB0-5385-4A86-8876-1A65FD0B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郵務初步分析</a:t>
            </a:r>
            <a:r>
              <a:rPr lang="en-US" altLang="zh-TW" dirty="0"/>
              <a:t>-</a:t>
            </a:r>
            <a:r>
              <a:rPr lang="zh-TW" altLang="en-US" dirty="0"/>
              <a:t>「收、封、運、投」</a:t>
            </a:r>
          </a:p>
        </p:txBody>
      </p:sp>
      <p:graphicFrame>
        <p:nvGraphicFramePr>
          <p:cNvPr id="12" name="資料庫圖表 11">
            <a:extLst>
              <a:ext uri="{FF2B5EF4-FFF2-40B4-BE49-F238E27FC236}">
                <a16:creationId xmlns:a16="http://schemas.microsoft.com/office/drawing/2014/main" id="{2A50E40F-1CA6-4BED-8C4D-F847E46837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1085888"/>
              </p:ext>
            </p:extLst>
          </p:nvPr>
        </p:nvGraphicFramePr>
        <p:xfrm>
          <a:off x="369863" y="1690688"/>
          <a:ext cx="11452273" cy="4956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462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369B47-3529-4D26-88A1-070AD4B0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網路模型</a:t>
            </a:r>
            <a:r>
              <a:rPr lang="en-US" altLang="zh-TW" dirty="0"/>
              <a:t>(network model)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68345D-A4AB-489C-9B68-5E5C4FC6E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點</a:t>
            </a:r>
            <a:r>
              <a:rPr lang="en-US" altLang="zh-TW" dirty="0"/>
              <a:t>:</a:t>
            </a:r>
            <a:r>
              <a:rPr lang="zh-TW" altLang="en-US" dirty="0"/>
              <a:t>郵件的狀態代碼、處理局號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線</a:t>
            </a:r>
            <a:r>
              <a:rPr lang="en-US" altLang="zh-TW" dirty="0"/>
              <a:t>:</a:t>
            </a:r>
            <a:r>
              <a:rPr lang="zh-TW" altLang="en-US" dirty="0"/>
              <a:t>狀態的改變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依據狀態、郵件號碼、時間決定線的連結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357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413B5-8AE3-4499-859E-A4CCB920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狀態</a:t>
            </a:r>
            <a:r>
              <a:rPr lang="en-US" altLang="zh-TW" dirty="0"/>
              <a:t>-</a:t>
            </a:r>
            <a:r>
              <a:rPr lang="zh-TW" altLang="en-US" dirty="0"/>
              <a:t>狀態之間的關係</a:t>
            </a:r>
            <a:r>
              <a:rPr lang="en-US" altLang="zh-TW" dirty="0"/>
              <a:t>(10000</a:t>
            </a:r>
            <a:r>
              <a:rPr lang="zh-TW" altLang="en-US" dirty="0"/>
              <a:t>筆資料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6849962-7B70-4A13-BF84-9D9276322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295" y="2261147"/>
            <a:ext cx="5435185" cy="459685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340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52A22B1-3D82-49E9-B446-0CA3B688A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668" y="1679185"/>
            <a:ext cx="6372664" cy="5419889"/>
          </a:xfrm>
          <a:ln>
            <a:noFill/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46C2D0E-5753-4DDE-9F66-9B5FDE1AB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96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局號</a:t>
            </a:r>
            <a:r>
              <a:rPr lang="en-US" altLang="zh-TW" dirty="0"/>
              <a:t>-</a:t>
            </a:r>
            <a:r>
              <a:rPr lang="zh-TW" altLang="en-US" dirty="0"/>
              <a:t>狀態之間的關係</a:t>
            </a:r>
            <a:r>
              <a:rPr lang="en-US" altLang="zh-TW" dirty="0"/>
              <a:t>(10000</a:t>
            </a:r>
            <a:r>
              <a:rPr lang="zh-TW" altLang="en-US" dirty="0"/>
              <a:t>筆資料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7CCB9BF-48EE-429C-91F6-14EF78BA297D}"/>
              </a:ext>
            </a:extLst>
          </p:cNvPr>
          <p:cNvSpPr txBox="1"/>
          <p:nvPr/>
        </p:nvSpPr>
        <p:spPr>
          <a:xfrm>
            <a:off x="928468" y="2475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206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832FC-3850-4443-B2EF-2B199F9C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馬可夫鏈模型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38B31A-0B59-4102-AFA9-35A76F4D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馬可夫性質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在目前以及所有過去事件的條件下， 任何未來事件發生的機率， 和過去的事件是不相關的</a:t>
            </a:r>
            <a:r>
              <a:rPr lang="en-US" altLang="zh-TW" dirty="0"/>
              <a:t>(</a:t>
            </a:r>
            <a:r>
              <a:rPr lang="zh-TW" altLang="en-US" dirty="0"/>
              <a:t>獨立的</a:t>
            </a:r>
            <a:r>
              <a:rPr lang="en-US" altLang="zh-TW" dirty="0"/>
              <a:t>)</a:t>
            </a:r>
            <a:r>
              <a:rPr lang="zh-TW" altLang="en-US" dirty="0"/>
              <a:t>，而僅和目前的狀態相關 。</a:t>
            </a:r>
            <a:endParaRPr lang="en-US" altLang="zh-TW" dirty="0"/>
          </a:p>
          <a:p>
            <a:r>
              <a:rPr lang="zh-TW" altLang="en-US" dirty="0"/>
              <a:t>具備馬可夫性質的隨機過程則稱為馬可夫鏈。</a:t>
            </a:r>
            <a:endParaRPr lang="en-US" altLang="zh-TW" dirty="0"/>
          </a:p>
          <a:p>
            <a:r>
              <a:rPr lang="zh-TW" altLang="en-US" dirty="0"/>
              <a:t>原理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利用歸納事件的所有狀態，統計出事件的狀態轉移的機率，表示成轉移機率矩陣來進行模擬分析，參數可隨時間具有系統性，顧客唷用來預測未來事件狀態的轉移或是空間擴張的趨勢。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214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275E5D-6F33-4727-98BA-46A7DE88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E54A33-68E2-499D-835B-0B029B304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98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218</Words>
  <Application>Microsoft Office PowerPoint</Application>
  <PresentationFormat>寬螢幕</PresentationFormat>
  <Paragraphs>23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選用理論架構模型</vt:lpstr>
      <vt:lpstr>郵務初步分析-「收、封、運、投」</vt:lpstr>
      <vt:lpstr>網路模型(network model)</vt:lpstr>
      <vt:lpstr>狀態-狀態之間的關係(10000筆資料)</vt:lpstr>
      <vt:lpstr>局號-狀態之間的關係(10000筆資料)</vt:lpstr>
      <vt:lpstr>馬可夫鏈模型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選用理論架構模型</dc:title>
  <dc:creator>振琳 石</dc:creator>
  <cp:lastModifiedBy>振琳 石</cp:lastModifiedBy>
  <cp:revision>21</cp:revision>
  <dcterms:created xsi:type="dcterms:W3CDTF">2019-05-03T04:41:49Z</dcterms:created>
  <dcterms:modified xsi:type="dcterms:W3CDTF">2019-05-03T09:08:20Z</dcterms:modified>
</cp:coreProperties>
</file>