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0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6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3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7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8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036F-DD27-4E82-9F4A-BFA6026F9CE7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2714-B1D9-47D2-8AC6-CB4C7C9A72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5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68%E2%80%9395%E2%80%9399.7%E5%8E%9F%E5%89%87" TargetMode="External"/><Relationship Id="rId2" Type="http://schemas.openxmlformats.org/officeDocument/2006/relationships/hyperlink" Target="https://zh.wikipedia.org/wiki/%E5%B8%B8%E6%85%8B%E5%88%86%E4%BD%8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步驟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計算信件的次數，然後標準化</a:t>
            </a:r>
            <a:endParaRPr lang="en-US" altLang="zh-TW" dirty="0" smtClean="0"/>
          </a:p>
          <a:p>
            <a:r>
              <a:rPr lang="zh-TW" altLang="en-US" dirty="0" smtClean="0"/>
              <a:t>觀察它是否在</a:t>
            </a:r>
            <a:r>
              <a:rPr lang="en-US" altLang="zh-TW" dirty="0"/>
              <a:t>1</a:t>
            </a:r>
            <a:r>
              <a:rPr lang="zh-TW" altLang="en-US" dirty="0"/>
              <a:t>個標準差</a:t>
            </a:r>
            <a:r>
              <a:rPr lang="zh-TW" altLang="en-US" dirty="0" smtClean="0"/>
              <a:t>之內</a:t>
            </a:r>
            <a:endParaRPr lang="en-US" altLang="zh-TW" dirty="0" smtClean="0"/>
          </a:p>
          <a:p>
            <a:r>
              <a:rPr lang="zh-TW" altLang="en-US" dirty="0"/>
              <a:t>再</a:t>
            </a:r>
            <a:r>
              <a:rPr lang="zh-TW" altLang="en-US" dirty="0" smtClean="0"/>
              <a:t>刪除離群值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2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標準偏差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標準偏差的公式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15" y="4845541"/>
            <a:ext cx="4306318" cy="13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標準</a:t>
            </a:r>
            <a:r>
              <a:rPr lang="zh-TW" altLang="en-US" b="1" dirty="0" smtClean="0"/>
              <a:t>偏差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考慮一組數據具有近似於</a:t>
            </a:r>
            <a:r>
              <a:rPr lang="zh-TW" altLang="en-US" dirty="0">
                <a:hlinkClick r:id="rId2" tooltip="常態分布"/>
              </a:rPr>
              <a:t>常態分布</a:t>
            </a:r>
            <a:r>
              <a:rPr lang="zh-TW" altLang="en-US" dirty="0"/>
              <a:t>的機率分布。若其假設正確，則約</a:t>
            </a:r>
            <a:r>
              <a:rPr lang="en-US" altLang="zh-TW" b="1" dirty="0"/>
              <a:t>68.3%</a:t>
            </a:r>
            <a:r>
              <a:rPr lang="zh-TW" altLang="en-US" dirty="0"/>
              <a:t>數值分布在距離平均值有</a:t>
            </a:r>
            <a:r>
              <a:rPr lang="en-US" altLang="zh-TW" dirty="0"/>
              <a:t>1</a:t>
            </a:r>
            <a:r>
              <a:rPr lang="zh-TW" altLang="en-US" dirty="0"/>
              <a:t>個標準差之內的範圍，約</a:t>
            </a:r>
            <a:r>
              <a:rPr lang="en-US" altLang="zh-TW" b="1" dirty="0"/>
              <a:t>95.4%</a:t>
            </a:r>
            <a:r>
              <a:rPr lang="zh-TW" altLang="en-US" dirty="0"/>
              <a:t>數值分布在距離平均值有</a:t>
            </a:r>
            <a:r>
              <a:rPr lang="en-US" altLang="zh-TW" dirty="0"/>
              <a:t>2</a:t>
            </a:r>
            <a:r>
              <a:rPr lang="zh-TW" altLang="en-US" dirty="0"/>
              <a:t>個標準差之內的範圍，以及約</a:t>
            </a:r>
            <a:r>
              <a:rPr lang="en-US" altLang="zh-TW" b="1" dirty="0"/>
              <a:t>99.7%</a:t>
            </a:r>
            <a:r>
              <a:rPr lang="zh-TW" altLang="en-US" dirty="0"/>
              <a:t>數值分布在距離平均值有</a:t>
            </a:r>
            <a:r>
              <a:rPr lang="en-US" altLang="zh-TW" dirty="0"/>
              <a:t>3</a:t>
            </a:r>
            <a:r>
              <a:rPr lang="zh-TW" altLang="en-US" dirty="0"/>
              <a:t>個標準差之內的範圍。稱為「</a:t>
            </a:r>
            <a:r>
              <a:rPr lang="en-US" altLang="zh-TW" b="1" dirty="0">
                <a:hlinkClick r:id="rId3"/>
              </a:rPr>
              <a:t>68-95-99.7</a:t>
            </a:r>
            <a:r>
              <a:rPr lang="zh-TW" altLang="en-US" b="1" dirty="0">
                <a:hlinkClick r:id="rId3"/>
              </a:rPr>
              <a:t>法則</a:t>
            </a:r>
            <a:r>
              <a:rPr lang="zh-TW" altLang="en-US" dirty="0"/>
              <a:t>」或「</a:t>
            </a:r>
            <a:r>
              <a:rPr lang="zh-TW" altLang="en-US" b="1" dirty="0"/>
              <a:t>經驗法則</a:t>
            </a:r>
            <a:r>
              <a:rPr lang="zh-TW" altLang="en-US" dirty="0"/>
              <a:t>」。</a:t>
            </a:r>
            <a:endParaRPr lang="zh-TW" altLang="en-US" dirty="0"/>
          </a:p>
        </p:txBody>
      </p:sp>
      <p:sp>
        <p:nvSpPr>
          <p:cNvPr id="4" name="AutoShape 2" descr="ãæ¨æºåå¬å¼ãçåçæå°çµæ"/>
          <p:cNvSpPr>
            <a:spLocks noChangeAspect="1" noChangeArrowheads="1"/>
          </p:cNvSpPr>
          <p:nvPr/>
        </p:nvSpPr>
        <p:spPr bwMode="auto">
          <a:xfrm>
            <a:off x="2474826" y="3848893"/>
            <a:ext cx="5455516" cy="54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ãæ¨æºåå¬å¼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2" descr="ãå¸¸æåé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894" y="3976335"/>
            <a:ext cx="56102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軸為郵件狀態改變的次數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軸為次數出現的頻率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離群值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定義</a:t>
            </a:r>
            <a:br>
              <a:rPr lang="zh-TW" altLang="en-US" b="1" dirty="0"/>
            </a:br>
            <a:r>
              <a:rPr lang="zh-TW" altLang="en-US" dirty="0"/>
              <a:t>在一組平行測定數據中，有時會出現個別值與其他值相差較遠，這種值叫離群值。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判斷一個測定值是否是離群值，不是把數據擺在一塊看一看，那個離得遠，那個是離群</a:t>
            </a:r>
            <a:r>
              <a:rPr lang="zh-TW" altLang="en-US" dirty="0" smtClean="0"/>
              <a:t>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05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129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步驟</vt:lpstr>
      <vt:lpstr>標準偏差</vt:lpstr>
      <vt:lpstr>標準偏差</vt:lpstr>
      <vt:lpstr>PowerPoint 簡報</vt:lpstr>
      <vt:lpstr>離群值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常態分配</dc:title>
  <dc:creator>user104</dc:creator>
  <cp:lastModifiedBy>user104</cp:lastModifiedBy>
  <cp:revision>5</cp:revision>
  <dcterms:created xsi:type="dcterms:W3CDTF">2019-05-03T11:26:05Z</dcterms:created>
  <dcterms:modified xsi:type="dcterms:W3CDTF">2019-05-03T13:26:27Z</dcterms:modified>
</cp:coreProperties>
</file>