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9" r:id="rId3"/>
    <p:sldId id="261" r:id="rId4"/>
    <p:sldId id="262" r:id="rId5"/>
    <p:sldId id="263" r:id="rId6"/>
    <p:sldId id="264" r:id="rId7"/>
    <p:sldId id="267" r:id="rId8"/>
    <p:sldId id="269" r:id="rId9"/>
    <p:sldId id="268" r:id="rId10"/>
    <p:sldId id="270" r:id="rId11"/>
    <p:sldId id="265" r:id="rId12"/>
    <p:sldId id="266" r:id="rId13"/>
    <p:sldId id="260" r:id="rId14"/>
    <p:sldId id="258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F69997C-888B-4B81-909A-BF959212A8F1}">
          <p14:sldIdLst>
            <p14:sldId id="256"/>
            <p14:sldId id="259"/>
            <p14:sldId id="261"/>
            <p14:sldId id="262"/>
            <p14:sldId id="263"/>
            <p14:sldId id="264"/>
            <p14:sldId id="267"/>
            <p14:sldId id="269"/>
            <p14:sldId id="268"/>
          </p14:sldIdLst>
        </p14:section>
        <p14:section name="未命名的章節" id="{CC2A6D7F-A91D-4058-B06A-9300704AEF10}">
          <p14:sldIdLst>
            <p14:sldId id="270"/>
            <p14:sldId id="265"/>
            <p14:sldId id="266"/>
            <p14:sldId id="260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1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FCFC5-52DA-4CA9-B0EC-1A42FF08AC0E}" type="datetimeFigureOut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B37E1-97C9-436D-803F-DB1E622719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185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CA935-AE72-46E6-81FF-5FAA5FB63DE1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231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1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solidFill>
                <a:srgbClr val="000000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858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4CE9-3CB8-466C-87DC-E248ABF319D5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88640"/>
            <a:ext cx="990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1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7DE6-9CB0-4FA5-8708-97C2C3FB80C5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1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5771-1768-4445-A6CD-0C193F2E6328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95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2298-849D-4A03-808F-CF812FF94598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75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374D-7B85-43F2-8804-8F8D09EAEA42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10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9590-3EB4-4147-9273-F5DE51863FC7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7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0477-6BFD-4163-B04C-6D365D35E917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31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2F7E-CD3E-4DCE-9DB0-40C21FE76CDF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14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7B2C-0428-490B-B223-419B7291CA16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86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F217-D3B0-402C-9E46-AC8DB8C42C6F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03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1275-CB91-420E-B860-36AB77B57012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34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D1A0-90DE-466D-94FD-AF3ABF9E54E4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E2F87-D06F-4A18-879D-B4614F82AF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84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1501672"/>
            <a:ext cx="8280920" cy="936104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實作估計總作業時間的網路服務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79712" y="2509784"/>
            <a:ext cx="6665204" cy="55091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基於郵件狀態改變及其改變的時間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41B2-C1C3-4F6E-A05F-540F245FB06A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16106" y="295835"/>
            <a:ext cx="292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題目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5/11</a:t>
            </a:r>
            <a:r>
              <a:rPr lang="zh-TW" altLang="en-US" dirty="0" smtClean="0"/>
              <a:t>題目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99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41B2-C1C3-4F6E-A05F-540F245FB06A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3528" y="26912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選用理論架構模型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3528" y="1484784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馬可夫鏈模型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2420888"/>
            <a:ext cx="72008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馬可夫性質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　　在目前以及所有過去事件的條件下，任何未來事件發生的機率，和過去的事件是不相關的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獨立的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，而僅和目前的狀態相關 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具備馬可夫性質的隨機過程則稱為馬可夫鏈。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原理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　　利用歸納事件的所有狀態，統計出事件的狀態轉移的機率，表示成轉移機率矩陣來進行模擬分析，參數可隨時間具有系統性，顧客唷用來預測未來事件狀態的轉移或是空間擴張的趨勢。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25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41B2-C1C3-4F6E-A05F-540F245FB06A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23528" y="26912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分析流程說明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3528" y="1484784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分析流程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4860032" y="1628800"/>
            <a:ext cx="31683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it-IT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</a:t>
            </a:r>
            <a:r>
              <a:rPr lang="it-IT" altLang="zh-TW" dirty="0" smtClean="0">
                <a:ea typeface="標楷體" panose="03000509000000000000" pitchFamily="65" charset="-120"/>
              </a:rPr>
              <a:t>META DATA</a:t>
            </a:r>
            <a:r>
              <a:rPr lang="zh-TW" altLang="it-IT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討論</a:t>
            </a:r>
            <a:r>
              <a:rPr lang="zh-TW" altLang="it-IT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方向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5580112" y="2626618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小量資料測試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778134" y="3717032"/>
            <a:ext cx="133214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5" t="1081" r="15722" b="4205"/>
          <a:stretch/>
        </p:blipFill>
        <p:spPr bwMode="auto">
          <a:xfrm>
            <a:off x="539552" y="3717032"/>
            <a:ext cx="1413707" cy="1672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圓角矩形 14"/>
          <p:cNvSpPr/>
          <p:nvPr/>
        </p:nvSpPr>
        <p:spPr>
          <a:xfrm>
            <a:off x="5679123" y="4653136"/>
            <a:ext cx="153017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探討可行性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47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41B2-C1C3-4F6E-A05F-540F245FB06A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23528" y="26912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提案動機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323528" y="1437376"/>
            <a:ext cx="8208912" cy="936104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畫虎爛的地方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47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1330777" y="1498373"/>
            <a:ext cx="6431433" cy="3085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28468" y="257695"/>
            <a:ext cx="7189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FF9933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最後產出結果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490912" y="1627494"/>
            <a:ext cx="243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寄件者鄰近郵局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501561" y="2554385"/>
            <a:ext cx="243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收件者鄰近郵局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501562" y="3864664"/>
            <a:ext cx="243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預估到達時間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38483" y="908811"/>
            <a:ext cx="6523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用網頁呈現</a:t>
            </a:r>
            <a:r>
              <a:rPr lang="en-US" altLang="zh-TW" sz="2000" b="1" dirty="0">
                <a:solidFill>
                  <a:srgbClr val="0099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2000" b="1" dirty="0">
                <a:solidFill>
                  <a:srgbClr val="0099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預估郵件送達時間的網路服務</a:t>
            </a:r>
            <a:r>
              <a:rPr lang="en-US" altLang="zh-TW" sz="2000" b="1" dirty="0">
                <a:solidFill>
                  <a:srgbClr val="0099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r>
              <a:rPr lang="en-US" altLang="zh-TW" sz="28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KW3</a:t>
            </a:r>
            <a:endParaRPr lang="zh-TW" altLang="en-US" sz="2800" b="1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038873" y="1639798"/>
            <a:ext cx="3123817" cy="602155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031379" y="2484139"/>
            <a:ext cx="3131310" cy="602155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038874" y="3794418"/>
            <a:ext cx="3123815" cy="6021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等腰三角形 12"/>
          <p:cNvSpPr/>
          <p:nvPr/>
        </p:nvSpPr>
        <p:spPr bwMode="auto">
          <a:xfrm rot="10800000">
            <a:off x="6636531" y="1731454"/>
            <a:ext cx="449641" cy="41884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等腰三角形 13"/>
          <p:cNvSpPr/>
          <p:nvPr/>
        </p:nvSpPr>
        <p:spPr bwMode="auto">
          <a:xfrm rot="10800000">
            <a:off x="6636530" y="2618291"/>
            <a:ext cx="449641" cy="41884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501561" y="4768556"/>
            <a:ext cx="6260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99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研究限制：</a:t>
            </a:r>
            <a:endParaRPr lang="en-US" altLang="zh-TW" b="1" dirty="0">
              <a:solidFill>
                <a:srgbClr val="0099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無法以 </a:t>
            </a:r>
            <a:r>
              <a:rPr lang="zh-TW" altLang="en-US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寄件者地址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或 </a:t>
            </a:r>
            <a:r>
              <a:rPr lang="zh-TW" altLang="en-US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收件者地址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為輸入欄位，是因為</a:t>
            </a:r>
            <a:r>
              <a:rPr lang="zh-TW" altLang="en-US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資料無法取得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，故為 </a:t>
            </a:r>
            <a:r>
              <a:rPr lang="zh-TW" altLang="en-US" b="1" u="sng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研究限制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808-1E7E-4F87-AE09-BFDA314EB504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692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50FD-229C-4470-863C-6DDF021F1C02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8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9512" y="1483647"/>
            <a:ext cx="8784976" cy="720081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實作估計郵件送達時間的網路服務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39752" y="2332320"/>
            <a:ext cx="6400800" cy="69492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基於郵件狀態改變及其改變的時間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E856-C135-4638-8590-33009947B4EC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16106" y="295835"/>
            <a:ext cx="292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題目</a:t>
            </a:r>
            <a:r>
              <a:rPr lang="en-US" altLang="zh-TW" dirty="0" smtClean="0"/>
              <a:t>2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5/11</a:t>
            </a:r>
            <a:r>
              <a:rPr lang="zh-TW" altLang="en-US" dirty="0" smtClean="0"/>
              <a:t>題目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33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1437376"/>
            <a:ext cx="7920880" cy="93610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估計送到時間的網路服務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2445488"/>
            <a:ext cx="8064896" cy="55091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基於郵件狀態改變的時間預估郵件到達時間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41B2-C1C3-4F6E-A05F-540F245FB06A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16106" y="295835"/>
            <a:ext cx="292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題目</a:t>
            </a:r>
            <a:r>
              <a:rPr lang="en-US" altLang="zh-TW" dirty="0" smtClean="0"/>
              <a:t>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5/4</a:t>
            </a:r>
            <a:r>
              <a:rPr lang="zh-TW" altLang="en-US" dirty="0" smtClean="0"/>
              <a:t>題目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53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41B2-C1C3-4F6E-A05F-540F245FB06A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323528" y="1437376"/>
            <a:ext cx="8208912" cy="936104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畫虎爛的地方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23528" y="26912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摘要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67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41B2-C1C3-4F6E-A05F-540F245FB06A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323528" y="1437376"/>
            <a:ext cx="8208912" cy="936104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畫虎爛的地方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3528" y="26912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提案動機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679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41B2-C1C3-4F6E-A05F-540F245FB06A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23528" y="26912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選用理論架構模型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539552" y="1772816"/>
            <a:ext cx="252028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郵件追蹤查詢資料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各欄位的關係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203848" y="3645024"/>
            <a:ext cx="252028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轉換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網路模型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的有向路徑圖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012160" y="5013176"/>
            <a:ext cx="2520280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狀態和狀態之間為隨機過程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郵件主要的狀態改變路徑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右彎箭號 11"/>
          <p:cNvSpPr/>
          <p:nvPr/>
        </p:nvSpPr>
        <p:spPr>
          <a:xfrm flipV="1">
            <a:off x="1676824" y="3356992"/>
            <a:ext cx="1152128" cy="1116124"/>
          </a:xfrm>
          <a:prstGeom prst="bentArrow">
            <a:avLst>
              <a:gd name="adj1" fmla="val 2169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flipV="1">
            <a:off x="4462276" y="5085184"/>
            <a:ext cx="1152128" cy="1116124"/>
          </a:xfrm>
          <a:prstGeom prst="bentArrow">
            <a:avLst>
              <a:gd name="adj1" fmla="val 2169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41B2-C1C3-4F6E-A05F-540F245FB06A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23528" y="26912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選用理論架構模型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3528" y="1484784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ea typeface="標楷體" panose="03000509000000000000" pitchFamily="65" charset="-120"/>
              </a:rPr>
              <a:t>網路模型</a:t>
            </a:r>
            <a:r>
              <a:rPr lang="en-US" altLang="zh-TW" sz="3200" dirty="0" smtClean="0">
                <a:ea typeface="標楷體" panose="03000509000000000000" pitchFamily="65" charset="-120"/>
              </a:rPr>
              <a:t>(network model)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xmlns="" id="{4268345D-A4AB-489C-9B68-5E5C4FC6E664}"/>
              </a:ext>
            </a:extLst>
          </p:cNvPr>
          <p:cNvSpPr txBox="1">
            <a:spLocks/>
          </p:cNvSpPr>
          <p:nvPr/>
        </p:nvSpPr>
        <p:spPr>
          <a:xfrm>
            <a:off x="244996" y="2852937"/>
            <a:ext cx="8077944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定義</a:t>
            </a:r>
            <a:endParaRPr lang="en-US" altLang="zh-TW" sz="24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郵件的狀態代碼、處理局號</a:t>
            </a:r>
            <a:endParaRPr lang="en-US" altLang="zh-TW" sz="24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</a:t>
            </a:r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狀態的改變</a:t>
            </a:r>
            <a:endParaRPr lang="en-US" altLang="zh-TW" sz="24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依據狀態、郵件號碼、時間決定線的連結</a:t>
            </a:r>
            <a:endParaRPr lang="en-US" altLang="zh-TW" sz="24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zh-TW" altLang="en-US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41B2-C1C3-4F6E-A05F-540F245FB06A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23528" y="26912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選用理論架構模型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3528" y="1484784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狀態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狀態之間的關係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3200" dirty="0" smtClean="0">
                <a:ea typeface="標楷體" panose="03000509000000000000" pitchFamily="65" charset="-120"/>
              </a:rPr>
              <a:t>10000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筆資料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xmlns="" id="{C6849962-7B70-4A13-BF84-9D9276322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2" t="21365" r="28264" b="24554"/>
          <a:stretch/>
        </p:blipFill>
        <p:spPr>
          <a:xfrm>
            <a:off x="2987824" y="2708920"/>
            <a:ext cx="2880320" cy="28675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52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41B2-C1C3-4F6E-A05F-540F245FB06A}" type="datetime1">
              <a:rPr lang="zh-TW" altLang="en-US" smtClean="0"/>
              <a:t>2019/5/13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F87-D06F-4A18-879D-B4614F82AFB0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23528" y="26912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選用理論架構模型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3528" y="1484784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局號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狀態之間的關係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3200" dirty="0" smtClean="0">
                <a:ea typeface="標楷體" panose="03000509000000000000" pitchFamily="65" charset="-120"/>
              </a:rPr>
              <a:t>10,000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筆資料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xmlns="" id="{C52A22B1-3D82-49E9-B446-0CA3B688A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" t="1808" r="5533"/>
          <a:stretch/>
        </p:blipFill>
        <p:spPr>
          <a:xfrm>
            <a:off x="2483768" y="2420888"/>
            <a:ext cx="4213672" cy="39485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52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310</Words>
  <Application>Microsoft Office PowerPoint</Application>
  <PresentationFormat>如螢幕大小 (4:3)</PresentationFormat>
  <Paragraphs>83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實作估計總作業時間的網路服務</vt:lpstr>
      <vt:lpstr>實作估計郵件送達時間的網路服務</vt:lpstr>
      <vt:lpstr>實作估計送到時間的網路服務</vt:lpstr>
      <vt:lpstr>畫虎爛的地方</vt:lpstr>
      <vt:lpstr>畫虎爛的地方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畫虎爛的地方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ray0814</dc:creator>
  <cp:lastModifiedBy>ray0814</cp:lastModifiedBy>
  <cp:revision>12</cp:revision>
  <dcterms:created xsi:type="dcterms:W3CDTF">2019-05-13T01:57:53Z</dcterms:created>
  <dcterms:modified xsi:type="dcterms:W3CDTF">2019-05-13T05:45:12Z</dcterms:modified>
</cp:coreProperties>
</file>