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1194" r:id="rId2"/>
    <p:sldId id="1195" r:id="rId3"/>
    <p:sldId id="1196" r:id="rId4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1" clrIdx="0"/>
  <p:cmAuthor id="1" name="Gonzalo Arellano" initials="" lastIdx="36" clrIdx="1"/>
  <p:cmAuthor id="2" name="Microsoft Corporation" initials="" lastIdx="16" clrIdx="2"/>
  <p:cmAuthor id="3" name="Shelliet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9900"/>
    <a:srgbClr val="0000FF"/>
    <a:srgbClr val="FFFFFF"/>
    <a:srgbClr val="FF9933"/>
    <a:srgbClr val="FFFF66"/>
    <a:srgbClr val="3399FF"/>
    <a:srgbClr val="FFCC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3163" autoAdjust="0"/>
    <p:restoredTop sz="89545" autoAdjust="0"/>
  </p:normalViewPr>
  <p:slideViewPr>
    <p:cSldViewPr snapToGrid="0">
      <p:cViewPr varScale="1">
        <p:scale>
          <a:sx n="64" d="100"/>
          <a:sy n="64" d="100"/>
        </p:scale>
        <p:origin x="1500" y="4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1932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fld id="{5CF46911-E760-4097-88F4-D38DEBDFB6A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9595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fld id="{5B68F4C4-45C9-423E-8667-8B58DEE09CA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51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58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477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 lIns="9144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45920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59205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8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r>
              <a:rPr lang="zh-TW" altLang="en-US"/>
              <a:t>2005/12/23</a:t>
            </a:r>
            <a:endParaRPr lang="en-US" altLang="zh-TW"/>
          </a:p>
        </p:txBody>
      </p:sp>
      <p:sp>
        <p:nvSpPr>
          <p:cNvPr id="1459206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00775"/>
            <a:ext cx="3136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r>
              <a:rPr lang="zh-TW" altLang="en-US"/>
              <a:t>N201-GT602-130-O&amp;M-IP-C</a:t>
            </a:r>
            <a:endParaRPr lang="en-US" altLang="zh-TW"/>
          </a:p>
        </p:txBody>
      </p:sp>
      <p:sp>
        <p:nvSpPr>
          <p:cNvPr id="145920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fld id="{DFF5DC5E-E727-403F-88D6-3B6F2A76A5C6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1459210" name="Picture 1034" descr="bottom_curv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990600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9211" name="Text Box 1035"/>
          <p:cNvSpPr txBox="1">
            <a:spLocks noChangeArrowheads="1"/>
          </p:cNvSpPr>
          <p:nvPr userDrawn="1"/>
        </p:nvSpPr>
        <p:spPr bwMode="auto">
          <a:xfrm>
            <a:off x="9437688" y="6583363"/>
            <a:ext cx="4683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E8BA1EF-D810-4D1A-870B-8BE57C18B66E}" type="slidenum">
              <a:rPr kumimoji="1" lang="zh-TW" altLang="en-US" sz="1200" b="1">
                <a:latin typeface="Arial" charset="0"/>
                <a:ea typeface="標楷體" pitchFamily="65" charset="-120"/>
              </a:rPr>
              <a:pPr>
                <a:spcBef>
                  <a:spcPct val="50000"/>
                </a:spcBef>
              </a:pPr>
              <a:t>‹#›</a:t>
            </a:fld>
            <a:endParaRPr kumimoji="1" lang="en-US" altLang="zh-TW" sz="1200" b="1">
              <a:latin typeface="Arial" charset="0"/>
              <a:ea typeface="標楷體" pitchFamily="65" charset="-120"/>
            </a:endParaRPr>
          </a:p>
        </p:txBody>
      </p:sp>
      <p:sp>
        <p:nvSpPr>
          <p:cNvPr id="1459212" name="Text Box 1036"/>
          <p:cNvSpPr txBox="1">
            <a:spLocks noChangeArrowheads="1"/>
          </p:cNvSpPr>
          <p:nvPr userDrawn="1"/>
        </p:nvSpPr>
        <p:spPr bwMode="auto">
          <a:xfrm>
            <a:off x="0" y="6583363"/>
            <a:ext cx="165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TW" altLang="en-US" sz="1200" b="1">
                <a:latin typeface="Arial" charset="0"/>
                <a:ea typeface="標楷體" pitchFamily="65" charset="-120"/>
              </a:rPr>
              <a:t>日期：</a:t>
            </a:r>
            <a:fld id="{0F6881CA-8C20-4F5A-9DA2-787C240AFEA9}" type="datetime1">
              <a:rPr kumimoji="1" lang="zh-TW" altLang="en-US" sz="1200" b="1">
                <a:latin typeface="Arial" charset="0"/>
                <a:ea typeface="標楷體" pitchFamily="65" charset="-120"/>
              </a:rPr>
              <a:pPr>
                <a:spcBef>
                  <a:spcPct val="50000"/>
                </a:spcBef>
              </a:pPr>
              <a:t>2019/5/13</a:t>
            </a:fld>
            <a:endParaRPr kumimoji="1" lang="en-US" altLang="zh-TW" sz="1200" b="1">
              <a:latin typeface="Arial" charset="0"/>
              <a:ea typeface="標楷體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47" y="185640"/>
            <a:ext cx="2697714" cy="838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696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96125" y="76200"/>
            <a:ext cx="2284413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42888" y="76200"/>
            <a:ext cx="6700837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858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3805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96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46063" y="914400"/>
            <a:ext cx="449103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89500" y="914400"/>
            <a:ext cx="4491038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635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421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4065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77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5051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37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063" y="914400"/>
            <a:ext cx="91344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0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581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42888" y="76200"/>
            <a:ext cx="7810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pic>
        <p:nvPicPr>
          <p:cNvPr id="1458187" name="Picture 11" descr="bottom_curv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8188" name="Text Box 12"/>
          <p:cNvSpPr txBox="1">
            <a:spLocks noChangeArrowheads="1"/>
          </p:cNvSpPr>
          <p:nvPr userDrawn="1"/>
        </p:nvSpPr>
        <p:spPr bwMode="auto">
          <a:xfrm>
            <a:off x="9478963" y="6583363"/>
            <a:ext cx="4270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29D33F0-8EAB-4201-A372-C774E9956454}" type="slidenum">
              <a:rPr kumimoji="1" lang="zh-TW" altLang="en-US" sz="1200" b="1">
                <a:latin typeface="Arial" charset="0"/>
                <a:ea typeface="標楷體" pitchFamily="65" charset="-120"/>
              </a:rPr>
              <a:pPr>
                <a:spcBef>
                  <a:spcPct val="50000"/>
                </a:spcBef>
              </a:pPr>
              <a:t>‹#›</a:t>
            </a:fld>
            <a:endParaRPr kumimoji="1" lang="en-US" altLang="zh-TW" sz="1200" b="1">
              <a:latin typeface="Arial" charset="0"/>
              <a:ea typeface="標楷體" pitchFamily="65" charset="-120"/>
            </a:endParaRPr>
          </a:p>
        </p:txBody>
      </p:sp>
      <p:sp>
        <p:nvSpPr>
          <p:cNvPr id="1458189" name="Text Box 13"/>
          <p:cNvSpPr txBox="1">
            <a:spLocks noChangeArrowheads="1"/>
          </p:cNvSpPr>
          <p:nvPr userDrawn="1"/>
        </p:nvSpPr>
        <p:spPr bwMode="auto">
          <a:xfrm>
            <a:off x="0" y="6583363"/>
            <a:ext cx="165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TW" altLang="en-US" sz="1200" b="1">
                <a:latin typeface="Arial" charset="0"/>
                <a:ea typeface="標楷體" pitchFamily="65" charset="-120"/>
              </a:rPr>
              <a:t>日期：</a:t>
            </a:r>
            <a:fld id="{5998C1C4-67D2-4BB2-A9BE-6856FB2CC77E}" type="datetime1">
              <a:rPr kumimoji="1" lang="zh-TW" altLang="en-US" sz="1200" b="1">
                <a:latin typeface="Arial" charset="0"/>
                <a:ea typeface="標楷體" pitchFamily="65" charset="-120"/>
              </a:rPr>
              <a:pPr>
                <a:spcBef>
                  <a:spcPct val="50000"/>
                </a:spcBef>
              </a:pPr>
              <a:t>2019/5/13</a:t>
            </a:fld>
            <a:endParaRPr kumimoji="1" lang="en-US" altLang="zh-TW" sz="1200" b="1">
              <a:latin typeface="Arial" charset="0"/>
              <a:ea typeface="標楷體" pitchFamily="65" charset="-120"/>
            </a:endParaRP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990600" y="838200"/>
            <a:ext cx="7807325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" r="74288"/>
          <a:stretch/>
        </p:blipFill>
        <p:spPr>
          <a:xfrm>
            <a:off x="8859680" y="33868"/>
            <a:ext cx="627750" cy="8382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05840" y="257694"/>
            <a:ext cx="778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郵件狀態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630699" y="4558597"/>
            <a:ext cx="2385753" cy="707886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收、封、運、投的郵件狀態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時間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改變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13083" y="5281242"/>
            <a:ext cx="1620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Keyword1(KW1)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27290" y="1208231"/>
            <a:ext cx="3320429" cy="6713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郵件狀態改變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(x)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5568208" y="1208231"/>
            <a:ext cx="3549535" cy="6713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估計到達時間</a:t>
            </a:r>
            <a:r>
              <a:rPr lang="en-US" altLang="zh-TW" dirty="0"/>
              <a:t>f(x)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 flipV="1">
            <a:off x="3805911" y="1347899"/>
            <a:ext cx="1729046" cy="44634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63172" y="2210001"/>
            <a:ext cx="1785762" cy="11264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干擾因子：</a:t>
            </a:r>
            <a:endParaRPr lang="en-US" altLang="zh-TW" b="1" dirty="0">
              <a:solidFill>
                <a:srgbClr val="0000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65113" indent="-265113">
              <a:buFont typeface="+mj-lt"/>
              <a:buAutoNum type="arabicPeriod"/>
            </a:pPr>
            <a:r>
              <a:rPr lang="zh-TW" altLang="en-US" sz="1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次數</a:t>
            </a:r>
            <a:endParaRPr lang="en-US" altLang="zh-TW" sz="1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65113" indent="-265113">
              <a:buFont typeface="+mj-lt"/>
              <a:buAutoNum type="arabicPeriod"/>
            </a:pPr>
            <a:r>
              <a:rPr lang="zh-TW" altLang="en-US" sz="1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先後順序</a:t>
            </a:r>
          </a:p>
        </p:txBody>
      </p:sp>
      <p:sp>
        <p:nvSpPr>
          <p:cNvPr id="14" name="向右箭號 13"/>
          <p:cNvSpPr/>
          <p:nvPr/>
        </p:nvSpPr>
        <p:spPr bwMode="auto">
          <a:xfrm flipV="1">
            <a:off x="4016452" y="4689367"/>
            <a:ext cx="1729046" cy="44634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174396" y="4219410"/>
            <a:ext cx="11974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會影響</a:t>
            </a:r>
            <a:endParaRPr lang="zh-TW" altLang="en-US" sz="1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45498" y="4435486"/>
            <a:ext cx="1878367" cy="83099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郵件送達的預估時間</a:t>
            </a: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1717705" y="3666893"/>
            <a:ext cx="6528987" cy="8546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向上箭號 18"/>
          <p:cNvSpPr/>
          <p:nvPr/>
        </p:nvSpPr>
        <p:spPr bwMode="auto">
          <a:xfrm>
            <a:off x="4503476" y="1790286"/>
            <a:ext cx="308975" cy="415757"/>
          </a:xfrm>
          <a:prstGeom prst="up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74189" y="5281242"/>
            <a:ext cx="1620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Keyword2(KW2)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441675" y="1498373"/>
            <a:ext cx="6967386" cy="3085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05840" y="257694"/>
            <a:ext cx="778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最後產出結果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615154" y="1627493"/>
            <a:ext cx="264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寄件者鄰近郵局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26691" y="2554384"/>
            <a:ext cx="264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收件者鄰近郵局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26692" y="3864663"/>
            <a:ext cx="264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預估到達時間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41689" y="908811"/>
            <a:ext cx="706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用網頁呈現</a:t>
            </a:r>
            <a:r>
              <a:rPr lang="en-US" altLang="zh-TW" sz="2000" b="1" dirty="0">
                <a:solidFill>
                  <a:srgbClr val="0099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2000" b="1" dirty="0">
                <a:solidFill>
                  <a:srgbClr val="0099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預估郵件送達時間的網路服務</a:t>
            </a:r>
            <a:r>
              <a:rPr lang="en-US" altLang="zh-TW" sz="2000" b="1" dirty="0">
                <a:solidFill>
                  <a:srgbClr val="0099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KW3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375445" y="1639797"/>
            <a:ext cx="3384135" cy="60215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67326" y="2484138"/>
            <a:ext cx="3392253" cy="60215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375446" y="3794417"/>
            <a:ext cx="3384133" cy="602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 rot="10800000">
            <a:off x="7189575" y="1731454"/>
            <a:ext cx="487111" cy="4188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等腰三角形 13"/>
          <p:cNvSpPr/>
          <p:nvPr/>
        </p:nvSpPr>
        <p:spPr bwMode="auto">
          <a:xfrm rot="10800000">
            <a:off x="7189574" y="2618291"/>
            <a:ext cx="487111" cy="4188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626691" y="4768555"/>
            <a:ext cx="678237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99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研究限制：</a:t>
            </a:r>
            <a:endParaRPr lang="en-US" altLang="zh-TW" b="1" dirty="0">
              <a:solidFill>
                <a:srgbClr val="0099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無法以 </a:t>
            </a:r>
            <a:r>
              <a:rPr lang="zh-TW" altLang="en-US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寄件者地址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 </a:t>
            </a:r>
            <a:r>
              <a:rPr lang="zh-TW" altLang="en-US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收件者地址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為輸入欄位，是因為</a:t>
            </a:r>
            <a:r>
              <a:rPr lang="zh-TW" altLang="en-US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資料無法取得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，故為 </a:t>
            </a:r>
            <a:r>
              <a:rPr lang="zh-TW" altLang="en-US" b="1" u="sng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研究限制</a:t>
            </a:r>
          </a:p>
        </p:txBody>
      </p:sp>
    </p:spTree>
    <p:extLst>
      <p:ext uri="{BB962C8B-B14F-4D97-AF65-F5344CB8AC3E}">
        <p14:creationId xmlns:p14="http://schemas.microsoft.com/office/powerpoint/2010/main" val="38121839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05840" y="1427003"/>
            <a:ext cx="2190218" cy="707886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收、封、運、投的郵件狀態改變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92689" y="2215648"/>
            <a:ext cx="1620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Keyword1(KW1)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96058" y="1551433"/>
            <a:ext cx="547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+</a:t>
            </a:r>
            <a:endParaRPr lang="zh-TW" altLang="en-US" sz="1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43060" y="1369892"/>
            <a:ext cx="1878367" cy="83099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郵件狀態改變的時間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71751" y="2215648"/>
            <a:ext cx="1620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Keyword2(KW2)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83697" y="855894"/>
            <a:ext cx="708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為了做到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KW3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，我們透過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KW1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KW2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實作達到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67071" y="3080402"/>
            <a:ext cx="634798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KW3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：預估郵件送達時間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KW2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：郵件狀態改變的時間</a:t>
            </a: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KW1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：收、封、運、投的郵件狀態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時間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改變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699976" y="1554557"/>
            <a:ext cx="547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=</a:t>
            </a:r>
            <a:endParaRPr lang="zh-TW" altLang="en-US" sz="1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25527" y="1369892"/>
            <a:ext cx="2469338" cy="83099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預估郵件送達時間的網路服務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868724" y="2222282"/>
            <a:ext cx="1620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Keyword3(KW3)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92689" y="4470766"/>
            <a:ext cx="7896314" cy="18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論文題目：</a:t>
            </a:r>
            <a:endParaRPr lang="en-US" altLang="zh-TW" sz="2200" b="1" dirty="0">
              <a:solidFill>
                <a:srgbClr val="00B05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22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基於「</a:t>
            </a:r>
            <a:r>
              <a:rPr lang="zh-TW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收、封、運、投的郵件狀態改變</a:t>
            </a:r>
            <a:r>
              <a:rPr lang="zh-TW" altLang="en-US" sz="22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」及其「</a:t>
            </a:r>
            <a:r>
              <a:rPr lang="zh-TW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狀態改變的時間</a:t>
            </a:r>
            <a:r>
              <a:rPr lang="zh-TW" altLang="en-US" sz="22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」，實作「</a:t>
            </a:r>
            <a:r>
              <a:rPr lang="zh-TW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預估郵件送達時間</a:t>
            </a:r>
            <a:r>
              <a:rPr lang="zh-TW" altLang="en-US" sz="22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」的網路服務</a:t>
            </a:r>
            <a:endParaRPr lang="en-US" altLang="zh-TW" sz="2200" b="1" dirty="0">
              <a:solidFill>
                <a:srgbClr val="00B05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中文：基於 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KW1 </a:t>
            </a:r>
            <a:r>
              <a:rPr lang="zh-TW" altLang="en-US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zh-TW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KW2</a:t>
            </a:r>
            <a:r>
              <a:rPr lang="zh-TW" altLang="en-US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，實作</a:t>
            </a:r>
            <a:r>
              <a:rPr lang="zh-TW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KW3</a:t>
            </a:r>
            <a:r>
              <a:rPr lang="en-US" altLang="zh-TW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r>
              <a:rPr lang="en-US" altLang="zh-TW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英文：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KW3</a:t>
            </a:r>
            <a:r>
              <a:rPr lang="en-US" altLang="zh-TW" sz="18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based on 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KW1</a:t>
            </a:r>
            <a:r>
              <a:rPr lang="en-US" altLang="zh-TW" sz="18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</a:t>
            </a:r>
            <a:r>
              <a:rPr lang="en-US" altLang="zh-TW" sz="18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KW2</a:t>
            </a:r>
            <a:r>
              <a:rPr lang="en-US" altLang="zh-TW" sz="1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zh-TW" altLang="en-US" sz="18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05840" y="257694"/>
            <a:ext cx="778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題目定義</a:t>
            </a:r>
          </a:p>
        </p:txBody>
      </p:sp>
    </p:spTree>
    <p:extLst>
      <p:ext uri="{BB962C8B-B14F-4D97-AF65-F5344CB8AC3E}">
        <p14:creationId xmlns:p14="http://schemas.microsoft.com/office/powerpoint/2010/main" val="15915505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Tableau 10 Medium">
      <a:dk1>
        <a:sysClr val="windowText" lastClr="000000"/>
      </a:dk1>
      <a:lt1>
        <a:srgbClr val="609DCA"/>
      </a:lt1>
      <a:dk2>
        <a:srgbClr val="FF9641"/>
      </a:dk2>
      <a:lt2>
        <a:srgbClr val="38C25D"/>
      </a:lt2>
      <a:accent1>
        <a:srgbClr val="FF5B4E"/>
      </a:accent1>
      <a:accent2>
        <a:srgbClr val="B887C3"/>
      </a:accent2>
      <a:accent3>
        <a:srgbClr val="B67365"/>
      </a:accent3>
      <a:accent4>
        <a:srgbClr val="FE90C2"/>
      </a:accent4>
      <a:accent5>
        <a:srgbClr val="9BA0A4"/>
      </a:accent5>
      <a:accent6>
        <a:srgbClr val="D2CC5A"/>
      </a:accent6>
      <a:hlink>
        <a:srgbClr val="0000FF"/>
      </a:hlink>
      <a:folHlink>
        <a:srgbClr val="800080"/>
      </a:folHlink>
    </a:clrScheme>
    <a:fontScheme name="1_Default Design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presentation-  Outlook 2003—See and share multiple calendars</Template>
  <TotalTime>10078</TotalTime>
  <Words>247</Words>
  <Application>Microsoft Office PowerPoint</Application>
  <PresentationFormat>A4 紙張 (210x297 公釐)</PresentationFormat>
  <Paragraphs>38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Arial</vt:lpstr>
      <vt:lpstr>Tahoma</vt:lpstr>
      <vt:lpstr>1_Default Design</vt:lpstr>
      <vt:lpstr>PowerPoint 簡報</vt:lpstr>
      <vt:lpstr>PowerPoint 簡報</vt:lpstr>
      <vt:lpstr>PowerPoint 簡報</vt:lpstr>
    </vt:vector>
  </TitlesOfParts>
  <Company>THSRC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TIC-Tom</dc:creator>
  <cp:lastModifiedBy>Tom Lee</cp:lastModifiedBy>
  <cp:revision>808</cp:revision>
  <dcterms:created xsi:type="dcterms:W3CDTF">2005-06-16T03:26:50Z</dcterms:created>
  <dcterms:modified xsi:type="dcterms:W3CDTF">2019-05-13T02:08:05Z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TC011499501033</vt:lpwstr>
  </property>
</Properties>
</file>