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0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AE45-8D71-47AA-A1E4-606F09CE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E01BF-8EAA-4718-8A3D-352EA0DD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CB9EC-11E5-416C-8672-4A2D17A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4C36C-D1E7-4C83-BF0F-E5616CD4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6C7D-3C10-40B2-A0B2-6367B0EC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5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4A664-5E7C-48D3-A7C4-348C721B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F613A-EB0C-4B48-84ED-15049B8D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158-C7D1-47A2-8F85-2492C129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6083E-FC20-425E-8BAC-48D02E42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891F7-E5A7-45B9-98EB-B4B62EA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EB9E8-F2DA-43D9-ABE2-9D79CDA6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B2E52-D3CD-4E67-BA0E-A3B920B2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8FBDC-FF18-43BA-ACC7-B20EF36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E22F1-2D13-444D-84B2-241F7993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DA918-A538-4042-9051-86548EF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09593-DCEF-440A-95A8-EBF8FE0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6EEA4-2641-4492-9022-F4448B3E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C19E-FB4F-4DD5-B640-9533A386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83A7D-14E4-4B98-8E28-A9339B9E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6831B-3C65-4926-80BA-A3B7D33A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D327A-44C6-42B0-847E-C272D2EF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E7304-5FFD-4202-935F-7FC0BB90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3F56-F4BA-4AF5-9153-5704B87C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6250-ADFF-46FA-9A70-F3B77CC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2141-2117-40B0-9611-0B0D7E08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9DE8-DBDF-4E89-BB1E-DB152253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3B76D-4E49-4764-848F-FF37DD25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B7CCE-A34A-4171-9629-F40D456F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8721F-F58E-4008-A85F-8D1CAED7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D7FCA-BBDC-4D7A-BD91-67CB2593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44CA7-DF63-4D47-9031-30762D7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B1CF-603F-4A6E-8641-28FFCCB8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82592-6150-4487-9C2E-FC9EC258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8B7AA-F7E8-4E15-BD12-EB4DDBE8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2F2E4E-E940-439A-9C25-8A8CEC3F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8942C-1986-4981-A7D1-0BBA39099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9412D-E291-4133-BB0A-B9E84A73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82730-8F46-4AAC-B5A3-E97A215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23E69-4F61-4E36-959B-5F6495C3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1BDB-C418-421B-B152-07E45B66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CE369E-E34C-4D1B-9F09-2C3F1E4A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F479B-8A6D-425C-AF5A-5A4F7A2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261B2-A152-4F22-84A8-667460DC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88104-B5D6-445B-9179-A328572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8D7EA-A79F-40F9-9AD5-8255680D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3896D-EA79-4175-86C8-3C0400CD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6F1CE-D9C1-4D0C-A912-15089F9C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8B90-D907-41DA-BCE0-9E7D4CD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CAB76-5FE6-4CAB-A831-F4CC9E07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4DB3A-AAE0-4458-9E2C-3ABB9009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E4DC3-B164-43A9-B6EC-BB8A3895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F5778-8469-4059-A210-48D6883F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D145F-F6CB-493D-BFCA-901ABDB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DDD846-A32D-4EAD-9B5F-A78317B31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02151-C068-4DFA-A57E-D903F166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C7E46-31E9-4750-BBF0-756B303F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C5899-C8FC-4C00-BB26-4321FC8A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3FE7E-6E2D-4771-9507-30C5A178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922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BB195-1096-4891-AF5A-EDE514F7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4A7D1-3017-4BCF-89BC-D8CF4464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C4415-D758-426D-987F-4874E982F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DA514-6258-4D00-A795-C8D0EA43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BBCB5-49D3-4E79-87B5-A3AD78E6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3421943" y="3825875"/>
            <a:ext cx="4700763" cy="126118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3600759" y="1478315"/>
            <a:ext cx="4326112" cy="3252634"/>
            <a:chOff x="3600759" y="1478315"/>
            <a:chExt cx="4326112" cy="3252634"/>
          </a:xfrm>
        </p:grpSpPr>
        <p:sp>
          <p:nvSpPr>
            <p:cNvPr id="11" name=""/>
            <p:cNvSpPr/>
            <p:nvPr/>
          </p:nvSpPr>
          <p:spPr>
            <a:xfrm>
              <a:off x="4567810" y="1478315"/>
              <a:ext cx="1171145" cy="276992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"/>
            <p:cNvSpPr txBox="1"/>
            <p:nvPr/>
          </p:nvSpPr>
          <p:spPr>
            <a:xfrm>
              <a:off x="4575923" y="1486428"/>
              <a:ext cx="1154919" cy="2607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4290" tIns="34290" rIns="34290" bIns="3429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900" kern="1200"/>
                <a:t>메인화면</a:t>
              </a:r>
              <a:endParaRPr lang="ko-KR" altLang="en-US" sz="900" kern="1200"/>
            </a:p>
          </p:txBody>
        </p:sp>
        <p:sp>
          <p:nvSpPr>
            <p:cNvPr id="13" name=""/>
            <p:cNvSpPr/>
            <p:nvPr/>
          </p:nvSpPr>
          <p:spPr>
            <a:xfrm rot="5468620">
              <a:off x="5037969" y="1853561"/>
              <a:ext cx="216884" cy="2249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"/>
            <p:cNvSpPr txBox="1"/>
            <p:nvPr/>
          </p:nvSpPr>
          <p:spPr>
            <a:xfrm rot="16268621">
              <a:off x="5071151" y="1866015"/>
              <a:ext cx="151819" cy="1349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600" kern="1200"/>
            </a:p>
          </p:txBody>
        </p:sp>
        <p:sp>
          <p:nvSpPr>
            <p:cNvPr id="15" name=""/>
            <p:cNvSpPr/>
            <p:nvPr/>
          </p:nvSpPr>
          <p:spPr>
            <a:xfrm>
              <a:off x="4494173" y="2164442"/>
              <a:ext cx="1289236" cy="36655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4504909" y="2175178"/>
              <a:ext cx="1267764" cy="3450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4290" tIns="34290" rIns="34290" bIns="3429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900" kern="1200"/>
                <a:t>맵 선택</a:t>
              </a:r>
              <a:endParaRPr lang="ko-KR" altLang="en-US" sz="900" kern="1200"/>
            </a:p>
          </p:txBody>
        </p:sp>
        <p:sp>
          <p:nvSpPr>
            <p:cNvPr id="17" name=""/>
            <p:cNvSpPr/>
            <p:nvPr/>
          </p:nvSpPr>
          <p:spPr>
            <a:xfrm rot="5399979">
              <a:off x="5038650" y="2613170"/>
              <a:ext cx="200288" cy="2249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"/>
            <p:cNvSpPr txBox="1"/>
            <p:nvPr/>
          </p:nvSpPr>
          <p:spPr>
            <a:xfrm rot="5399979">
              <a:off x="5068693" y="2628107"/>
              <a:ext cx="140202" cy="1349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600" kern="1200"/>
            </a:p>
          </p:txBody>
        </p:sp>
        <p:sp>
          <p:nvSpPr>
            <p:cNvPr id="19" name=""/>
            <p:cNvSpPr/>
            <p:nvPr/>
          </p:nvSpPr>
          <p:spPr>
            <a:xfrm>
              <a:off x="4685366" y="2908903"/>
              <a:ext cx="906859" cy="35451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"/>
            <p:cNvSpPr txBox="1"/>
            <p:nvPr/>
          </p:nvSpPr>
          <p:spPr>
            <a:xfrm>
              <a:off x="4695749" y="2919286"/>
              <a:ext cx="886093" cy="333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4290" tIns="34290" rIns="34290" bIns="3429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900" kern="1200"/>
                <a:t>게임화면</a:t>
              </a:r>
              <a:endParaRPr lang="ko-KR" altLang="en-US" sz="900" kern="1200"/>
            </a:p>
          </p:txBody>
        </p:sp>
        <p:sp>
          <p:nvSpPr>
            <p:cNvPr id="21" name=""/>
            <p:cNvSpPr/>
            <p:nvPr/>
          </p:nvSpPr>
          <p:spPr>
            <a:xfrm rot="5372774">
              <a:off x="4952187" y="3426504"/>
              <a:ext cx="308800" cy="23947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"/>
            <p:cNvSpPr/>
            <p:nvPr/>
          </p:nvSpPr>
          <p:spPr>
            <a:xfrm>
              <a:off x="3600759" y="4238292"/>
              <a:ext cx="1130064" cy="43438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3613482" y="4251015"/>
              <a:ext cx="1104618" cy="40893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4290" tIns="34290" rIns="34290" bIns="3429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900" kern="1200"/>
                <a:t>타워 제작</a:t>
              </a:r>
              <a:r>
                <a:rPr lang="en-US" altLang="ko-KR" sz="900" kern="1200"/>
                <a:t>/</a:t>
              </a:r>
              <a:r>
                <a:rPr lang="ko-KR" altLang="en-US" sz="900" kern="1200"/>
                <a:t>분해</a:t>
              </a:r>
              <a:endParaRPr lang="ko-KR" altLang="en-US" sz="900" kern="1200"/>
            </a:p>
          </p:txBody>
        </p:sp>
        <p:sp>
          <p:nvSpPr>
            <p:cNvPr id="25" name=""/>
            <p:cNvSpPr/>
            <p:nvPr/>
          </p:nvSpPr>
          <p:spPr>
            <a:xfrm rot="21535548" flipH="1">
              <a:off x="5072798" y="4384861"/>
              <a:ext cx="42449" cy="1760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 txBox="1"/>
            <p:nvPr/>
          </p:nvSpPr>
          <p:spPr>
            <a:xfrm rot="21535548">
              <a:off x="5085532" y="4419953"/>
              <a:ext cx="29714" cy="1056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500" kern="1200"/>
            </a:p>
          </p:txBody>
        </p:sp>
        <p:sp>
          <p:nvSpPr>
            <p:cNvPr id="27" name=""/>
            <p:cNvSpPr/>
            <p:nvPr/>
          </p:nvSpPr>
          <p:spPr>
            <a:xfrm>
              <a:off x="5436064" y="4266247"/>
              <a:ext cx="906859" cy="36973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"/>
            <p:cNvSpPr txBox="1"/>
            <p:nvPr/>
          </p:nvSpPr>
          <p:spPr>
            <a:xfrm>
              <a:off x="5452890" y="4297537"/>
              <a:ext cx="885201" cy="34807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4290" tIns="34290" rIns="34290" bIns="3429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900" kern="1200"/>
                <a:t>웨이브 시작</a:t>
              </a:r>
              <a:endParaRPr lang="ko-KR" altLang="en-US" sz="900" kern="1200"/>
            </a:p>
          </p:txBody>
        </p:sp>
        <p:sp>
          <p:nvSpPr>
            <p:cNvPr id="29" name=""/>
            <p:cNvSpPr/>
            <p:nvPr/>
          </p:nvSpPr>
          <p:spPr>
            <a:xfrm rot="21573372">
              <a:off x="6512190" y="4369140"/>
              <a:ext cx="358867" cy="2249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"/>
            <p:cNvSpPr txBox="1"/>
            <p:nvPr/>
          </p:nvSpPr>
          <p:spPr>
            <a:xfrm rot="21573372">
              <a:off x="6512191" y="4414381"/>
              <a:ext cx="291397" cy="1349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600" kern="1200"/>
            </a:p>
          </p:txBody>
        </p:sp>
        <p:sp>
          <p:nvSpPr>
            <p:cNvPr id="31" name=""/>
            <p:cNvSpPr/>
            <p:nvPr/>
          </p:nvSpPr>
          <p:spPr>
            <a:xfrm>
              <a:off x="7020012" y="4186543"/>
              <a:ext cx="906859" cy="54411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"/>
            <p:cNvSpPr txBox="1"/>
            <p:nvPr/>
          </p:nvSpPr>
          <p:spPr>
            <a:xfrm>
              <a:off x="7038418" y="4218708"/>
              <a:ext cx="874985" cy="5122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4290" tIns="34290" rIns="34290" bIns="3429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900" kern="1200"/>
                <a:t>승리</a:t>
              </a:r>
              <a:r>
                <a:rPr lang="en-US" altLang="ko-KR" sz="900" kern="1200"/>
                <a:t>/</a:t>
              </a:r>
              <a:r>
                <a:rPr lang="ko-KR" altLang="en-US" sz="900" kern="1200"/>
                <a:t>패배</a:t>
              </a:r>
              <a:endParaRPr lang="ko-KR" altLang="en-US" sz="900" kern="1200"/>
            </a:p>
          </p:txBody>
        </p:sp>
      </p:grpSp>
      <p:sp>
        <p:nvSpPr>
          <p:cNvPr id="6" name="화살표: 위쪽/아래쪽 5"/>
          <p:cNvSpPr/>
          <p:nvPr/>
        </p:nvSpPr>
        <p:spPr>
          <a:xfrm rot="5400000">
            <a:off x="4928531" y="4181921"/>
            <a:ext cx="327171" cy="58722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79408" y="1576699"/>
            <a:ext cx="149710" cy="2041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 rot="10800000">
            <a:off x="5922628" y="1493240"/>
            <a:ext cx="1606491" cy="3103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와이드스크린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2019-10-06T11:57:43.000</dcterms:created>
  <dc:creator>Ray Jung</dc:creator>
  <cp:lastModifiedBy>Administrator</cp:lastModifiedBy>
  <dcterms:modified xsi:type="dcterms:W3CDTF">2019-10-26T06:43:01.921</dcterms:modified>
  <cp:revision>4</cp:revision>
  <dc:title>PowerPoint 프레젠테이션</dc:title>
  <cp:version>1000.0000.01</cp:version>
</cp:coreProperties>
</file>