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A1A67-B9D3-40DF-BE59-0DB796AC14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F23950-A5D9-47BB-B87D-942CD377FD3E}" type="pres">
      <dgm:prSet presAssocID="{7B5A1A67-B9D3-40DF-BE59-0DB796AC14F8}" presName="Name0" presStyleCnt="0">
        <dgm:presLayoutVars>
          <dgm:dir/>
          <dgm:resizeHandles val="exact"/>
        </dgm:presLayoutVars>
      </dgm:prSet>
      <dgm:spPr/>
    </dgm:pt>
  </dgm:ptLst>
  <dgm:cxnLst>
    <dgm:cxn modelId="{E85ABEF9-C951-4645-A29B-E8FEA6FD5FBE}" type="presOf" srcId="{7B5A1A67-B9D3-40DF-BE59-0DB796AC14F8}" destId="{1BF23950-A5D9-47BB-B87D-942CD377FD3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4B788-3471-49D2-BFD8-2E663FD5162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9184879-8051-4FC8-9DDD-137ED0D56619}" type="pres">
      <dgm:prSet presAssocID="{5984B788-3471-49D2-BFD8-2E663FD51626}" presName="cycle" presStyleCnt="0">
        <dgm:presLayoutVars>
          <dgm:dir/>
          <dgm:resizeHandles val="exact"/>
        </dgm:presLayoutVars>
      </dgm:prSet>
      <dgm:spPr/>
    </dgm:pt>
  </dgm:ptLst>
  <dgm:cxnLst>
    <dgm:cxn modelId="{05BBBD5A-68C4-4612-BF7B-8A5357C2A8E3}" type="presOf" srcId="{5984B788-3471-49D2-BFD8-2E663FD51626}" destId="{D9184879-8051-4FC8-9DDD-137ED0D5661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35767-4576-4167-A947-A027FDF1FC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308095A-34E5-4E77-8E60-7FE972621413}">
      <dgm:prSet phldrT="[텍스트]"/>
      <dgm:spPr/>
      <dgm:t>
        <a:bodyPr/>
        <a:lstStyle/>
        <a:p>
          <a:pPr latinLnBrk="1"/>
          <a:r>
            <a:rPr lang="ko-KR" altLang="en-US" dirty="0" err="1"/>
            <a:t>메인화면</a:t>
          </a:r>
          <a:endParaRPr lang="ko-KR" altLang="en-US" dirty="0"/>
        </a:p>
      </dgm:t>
    </dgm:pt>
    <dgm:pt modelId="{13718C62-3465-4F8F-BB31-333FDC45AED5}" type="parTrans" cxnId="{8B3E69DD-9000-48F0-A63C-450603966036}">
      <dgm:prSet/>
      <dgm:spPr/>
      <dgm:t>
        <a:bodyPr/>
        <a:lstStyle/>
        <a:p>
          <a:pPr latinLnBrk="1"/>
          <a:endParaRPr lang="ko-KR" altLang="en-US"/>
        </a:p>
      </dgm:t>
    </dgm:pt>
    <dgm:pt modelId="{91A4A282-AB16-4BD3-8CBA-6217527C4C49}" type="sibTrans" cxnId="{8B3E69DD-9000-48F0-A63C-450603966036}">
      <dgm:prSet/>
      <dgm:spPr/>
      <dgm:t>
        <a:bodyPr/>
        <a:lstStyle/>
        <a:p>
          <a:pPr latinLnBrk="1"/>
          <a:endParaRPr lang="ko-KR" altLang="en-US"/>
        </a:p>
      </dgm:t>
    </dgm:pt>
    <dgm:pt modelId="{9F591D06-958D-43F1-BCBF-FA3946E0BE44}">
      <dgm:prSet phldrT="[텍스트]"/>
      <dgm:spPr/>
      <dgm:t>
        <a:bodyPr/>
        <a:lstStyle/>
        <a:p>
          <a:pPr latinLnBrk="1"/>
          <a:r>
            <a:rPr lang="ko-KR" altLang="en-US" dirty="0"/>
            <a:t>맵 선택</a:t>
          </a:r>
        </a:p>
      </dgm:t>
    </dgm:pt>
    <dgm:pt modelId="{806BC100-EE48-444C-9C5E-E4694529CBA4}" type="parTrans" cxnId="{17932B1E-8835-401F-94B1-01D42DE2D3DB}">
      <dgm:prSet/>
      <dgm:spPr/>
      <dgm:t>
        <a:bodyPr/>
        <a:lstStyle/>
        <a:p>
          <a:pPr latinLnBrk="1"/>
          <a:endParaRPr lang="ko-KR" altLang="en-US"/>
        </a:p>
      </dgm:t>
    </dgm:pt>
    <dgm:pt modelId="{105F4E14-0EF2-40BF-A3E6-0382102B67B1}" type="sibTrans" cxnId="{17932B1E-8835-401F-94B1-01D42DE2D3DB}">
      <dgm:prSet/>
      <dgm:spPr/>
      <dgm:t>
        <a:bodyPr/>
        <a:lstStyle/>
        <a:p>
          <a:pPr latinLnBrk="1"/>
          <a:endParaRPr lang="ko-KR" altLang="en-US"/>
        </a:p>
      </dgm:t>
    </dgm:pt>
    <dgm:pt modelId="{FD9FD217-3982-461A-8932-10AA98BF3737}">
      <dgm:prSet phldrT="[텍스트]"/>
      <dgm:spPr/>
      <dgm:t>
        <a:bodyPr/>
        <a:lstStyle/>
        <a:p>
          <a:pPr latinLnBrk="1"/>
          <a:r>
            <a:rPr lang="ko-KR" altLang="en-US" dirty="0"/>
            <a:t>게임화면</a:t>
          </a:r>
        </a:p>
      </dgm:t>
    </dgm:pt>
    <dgm:pt modelId="{8F0655B2-BA5A-4088-AE5F-EA733C6426B7}" type="parTrans" cxnId="{D6C0D63B-D636-463A-BE89-9B58633C8313}">
      <dgm:prSet/>
      <dgm:spPr/>
      <dgm:t>
        <a:bodyPr/>
        <a:lstStyle/>
        <a:p>
          <a:pPr latinLnBrk="1"/>
          <a:endParaRPr lang="ko-KR" altLang="en-US"/>
        </a:p>
      </dgm:t>
    </dgm:pt>
    <dgm:pt modelId="{5CA89A8F-8B5E-4865-BF00-4C65ED443318}" type="sibTrans" cxnId="{D6C0D63B-D636-463A-BE89-9B58633C8313}">
      <dgm:prSet/>
      <dgm:spPr/>
      <dgm:t>
        <a:bodyPr/>
        <a:lstStyle/>
        <a:p>
          <a:pPr latinLnBrk="1"/>
          <a:endParaRPr lang="ko-KR" altLang="en-US"/>
        </a:p>
      </dgm:t>
    </dgm:pt>
    <dgm:pt modelId="{015E8AF5-01B2-43AB-90FB-811236ED7BAA}">
      <dgm:prSet phldrT="[텍스트]"/>
      <dgm:spPr/>
      <dgm:t>
        <a:bodyPr/>
        <a:lstStyle/>
        <a:p>
          <a:pPr latinLnBrk="1"/>
          <a:r>
            <a:rPr lang="ko-KR" altLang="en-US" dirty="0"/>
            <a:t>타워 제작</a:t>
          </a:r>
          <a:r>
            <a:rPr lang="en-US" altLang="ko-KR" dirty="0"/>
            <a:t>/</a:t>
          </a:r>
          <a:r>
            <a:rPr lang="ko-KR" altLang="en-US" dirty="0"/>
            <a:t>분해</a:t>
          </a:r>
        </a:p>
      </dgm:t>
    </dgm:pt>
    <dgm:pt modelId="{34CC51A8-BF94-4AD6-A31F-29A994279333}" type="parTrans" cxnId="{961A0ABF-F81F-452A-86A6-4EED1E853D37}">
      <dgm:prSet/>
      <dgm:spPr/>
      <dgm:t>
        <a:bodyPr/>
        <a:lstStyle/>
        <a:p>
          <a:pPr latinLnBrk="1"/>
          <a:endParaRPr lang="ko-KR" altLang="en-US"/>
        </a:p>
      </dgm:t>
    </dgm:pt>
    <dgm:pt modelId="{D5A7FBF3-5869-4C8A-A4C7-5AC8E6DA99E5}" type="sibTrans" cxnId="{961A0ABF-F81F-452A-86A6-4EED1E853D37}">
      <dgm:prSet/>
      <dgm:spPr/>
      <dgm:t>
        <a:bodyPr/>
        <a:lstStyle/>
        <a:p>
          <a:pPr latinLnBrk="1"/>
          <a:endParaRPr lang="ko-KR" altLang="en-US"/>
        </a:p>
      </dgm:t>
    </dgm:pt>
    <dgm:pt modelId="{6DA2B611-B52E-43E4-A6A6-029D70FE2A82}">
      <dgm:prSet phldrT="[텍스트]"/>
      <dgm:spPr/>
      <dgm:t>
        <a:bodyPr/>
        <a:lstStyle/>
        <a:p>
          <a:pPr latinLnBrk="1"/>
          <a:r>
            <a:rPr lang="ko-KR" altLang="en-US" dirty="0"/>
            <a:t>웨이브 시작</a:t>
          </a:r>
        </a:p>
      </dgm:t>
    </dgm:pt>
    <dgm:pt modelId="{C8B289C6-2BA0-447F-9087-5EB5E371F588}" type="parTrans" cxnId="{482511BF-987C-4943-ADA0-DDF58895F836}">
      <dgm:prSet/>
      <dgm:spPr/>
      <dgm:t>
        <a:bodyPr/>
        <a:lstStyle/>
        <a:p>
          <a:pPr latinLnBrk="1"/>
          <a:endParaRPr lang="ko-KR" altLang="en-US"/>
        </a:p>
      </dgm:t>
    </dgm:pt>
    <dgm:pt modelId="{2FFD625C-752F-43DB-8189-12959BD5ABDC}" type="sibTrans" cxnId="{482511BF-987C-4943-ADA0-DDF58895F836}">
      <dgm:prSet/>
      <dgm:spPr/>
      <dgm:t>
        <a:bodyPr/>
        <a:lstStyle/>
        <a:p>
          <a:pPr latinLnBrk="1"/>
          <a:endParaRPr lang="ko-KR" altLang="en-US"/>
        </a:p>
      </dgm:t>
    </dgm:pt>
    <dgm:pt modelId="{F02A5681-0A96-4AC4-A462-7A35D55DFA63}">
      <dgm:prSet phldrT="[텍스트]"/>
      <dgm:spPr/>
      <dgm:t>
        <a:bodyPr/>
        <a:lstStyle/>
        <a:p>
          <a:pPr latinLnBrk="1"/>
          <a:r>
            <a:rPr lang="ko-KR" altLang="en-US" dirty="0"/>
            <a:t>승리</a:t>
          </a:r>
          <a:r>
            <a:rPr lang="en-US" altLang="ko-KR" dirty="0"/>
            <a:t>/</a:t>
          </a:r>
          <a:r>
            <a:rPr lang="ko-KR" altLang="en-US" dirty="0"/>
            <a:t>패배</a:t>
          </a:r>
        </a:p>
      </dgm:t>
    </dgm:pt>
    <dgm:pt modelId="{B1FA6316-A421-42F3-8C30-7A16501DEAC0}" type="parTrans" cxnId="{30377EBD-A20F-479F-BD01-81CFE88DC71A}">
      <dgm:prSet/>
      <dgm:spPr/>
      <dgm:t>
        <a:bodyPr/>
        <a:lstStyle/>
        <a:p>
          <a:pPr latinLnBrk="1"/>
          <a:endParaRPr lang="ko-KR" altLang="en-US"/>
        </a:p>
      </dgm:t>
    </dgm:pt>
    <dgm:pt modelId="{AF487964-A88F-4F23-BF01-497B237D12AC}" type="sibTrans" cxnId="{30377EBD-A20F-479F-BD01-81CFE88DC71A}">
      <dgm:prSet/>
      <dgm:spPr/>
      <dgm:t>
        <a:bodyPr/>
        <a:lstStyle/>
        <a:p>
          <a:pPr latinLnBrk="1"/>
          <a:endParaRPr lang="ko-KR" altLang="en-US"/>
        </a:p>
      </dgm:t>
    </dgm:pt>
    <dgm:pt modelId="{574A771B-0630-476A-8B57-B6D0DD75D06B}" type="pres">
      <dgm:prSet presAssocID="{55235767-4576-4167-A947-A027FDF1FCD4}" presName="Name0" presStyleCnt="0">
        <dgm:presLayoutVars>
          <dgm:dir/>
          <dgm:resizeHandles val="exact"/>
        </dgm:presLayoutVars>
      </dgm:prSet>
      <dgm:spPr/>
    </dgm:pt>
    <dgm:pt modelId="{9185A7F2-8DC0-4FEC-B776-88CD6969F7F4}" type="pres">
      <dgm:prSet presAssocID="{B308095A-34E5-4E77-8E60-7FE972621413}" presName="node" presStyleLbl="node1" presStyleIdx="0" presStyleCnt="6" custScaleX="129143" custScaleY="50907" custLinFactX="199446" custLinFactY="-133052" custLinFactNeighborX="200000" custLinFactNeighborY="-200000">
        <dgm:presLayoutVars>
          <dgm:bulletEnabled val="1"/>
        </dgm:presLayoutVars>
      </dgm:prSet>
      <dgm:spPr/>
    </dgm:pt>
    <dgm:pt modelId="{B3383379-7BC2-44E5-BB9D-7F358DF45E40}" type="pres">
      <dgm:prSet presAssocID="{91A4A282-AB16-4BD3-8CBA-6217527C4C49}" presName="sibTrans" presStyleLbl="sibTrans2D1" presStyleIdx="0" presStyleCnt="5"/>
      <dgm:spPr/>
    </dgm:pt>
    <dgm:pt modelId="{F5F5FCFA-9190-4715-9FEC-98E552E38312}" type="pres">
      <dgm:prSet presAssocID="{91A4A282-AB16-4BD3-8CBA-6217527C4C49}" presName="connectorText" presStyleLbl="sibTrans2D1" presStyleIdx="0" presStyleCnt="5"/>
      <dgm:spPr/>
    </dgm:pt>
    <dgm:pt modelId="{9C97530D-B814-4FCC-9A24-480970659BA9}" type="pres">
      <dgm:prSet presAssocID="{9F591D06-958D-43F1-BCBF-FA3946E0BE44}" presName="node" presStyleLbl="node1" presStyleIdx="1" presStyleCnt="6" custScaleX="142165" custScaleY="67368" custLinFactX="62183" custLinFactY="-98722" custLinFactNeighborX="100000" custLinFactNeighborY="-100000">
        <dgm:presLayoutVars>
          <dgm:bulletEnabled val="1"/>
        </dgm:presLayoutVars>
      </dgm:prSet>
      <dgm:spPr/>
    </dgm:pt>
    <dgm:pt modelId="{6E874248-A3C1-4F41-AB8A-3F773743E598}" type="pres">
      <dgm:prSet presAssocID="{105F4E14-0EF2-40BF-A3E6-0382102B67B1}" presName="sibTrans" presStyleLbl="sibTrans2D1" presStyleIdx="1" presStyleCnt="5"/>
      <dgm:spPr/>
    </dgm:pt>
    <dgm:pt modelId="{E7512FA6-F6A3-4CCE-9ED0-84C1B89B2CE4}" type="pres">
      <dgm:prSet presAssocID="{105F4E14-0EF2-40BF-A3E6-0382102B67B1}" presName="connectorText" presStyleLbl="sibTrans2D1" presStyleIdx="1" presStyleCnt="5"/>
      <dgm:spPr/>
    </dgm:pt>
    <dgm:pt modelId="{46021657-0C2B-470D-9D51-F52B0635082C}" type="pres">
      <dgm:prSet presAssocID="{FD9FD217-3982-461A-8932-10AA98BF3737}" presName="node" presStyleLbl="node1" presStyleIdx="2" presStyleCnt="6" custScaleY="65155" custLinFactX="-18899" custLinFactNeighborX="-100000" custLinFactNeighborY="-63008">
        <dgm:presLayoutVars>
          <dgm:bulletEnabled val="1"/>
        </dgm:presLayoutVars>
      </dgm:prSet>
      <dgm:spPr/>
    </dgm:pt>
    <dgm:pt modelId="{566591F9-DF22-46B5-894B-A90EAFE65E95}" type="pres">
      <dgm:prSet presAssocID="{5CA89A8F-8B5E-4865-BF00-4C65ED443318}" presName="sibTrans" presStyleLbl="sibTrans2D1" presStyleIdx="2" presStyleCnt="5"/>
      <dgm:spPr/>
    </dgm:pt>
    <dgm:pt modelId="{3568CFC6-64A3-4164-8DBB-B2DBF2490293}" type="pres">
      <dgm:prSet presAssocID="{5CA89A8F-8B5E-4865-BF00-4C65ED443318}" presName="connectorText" presStyleLbl="sibTrans2D1" presStyleIdx="2" presStyleCnt="5"/>
      <dgm:spPr/>
    </dgm:pt>
    <dgm:pt modelId="{E837E50F-7769-4072-88F9-46D8770245A5}" type="pres">
      <dgm:prSet presAssocID="{015E8AF5-01B2-43AB-90FB-811236ED7BAA}" presName="node" presStyleLbl="node1" presStyleIdx="3" presStyleCnt="6" custScaleX="124613" custScaleY="79833" custLinFactY="88652" custLinFactNeighborX="-90414" custLinFactNeighborY="100000">
        <dgm:presLayoutVars>
          <dgm:bulletEnabled val="1"/>
        </dgm:presLayoutVars>
      </dgm:prSet>
      <dgm:spPr/>
    </dgm:pt>
    <dgm:pt modelId="{1616E920-A7EE-4608-86FF-9B1001F5785F}" type="pres">
      <dgm:prSet presAssocID="{D5A7FBF3-5869-4C8A-A4C7-5AC8E6DA99E5}" presName="sibTrans" presStyleLbl="sibTrans2D1" presStyleIdx="3" presStyleCnt="5" custFlipHor="1" custScaleX="11355" custScaleY="78281"/>
      <dgm:spPr/>
    </dgm:pt>
    <dgm:pt modelId="{51494662-75F2-427E-B555-86A430381F6C}" type="pres">
      <dgm:prSet presAssocID="{D5A7FBF3-5869-4C8A-A4C7-5AC8E6DA99E5}" presName="connectorText" presStyleLbl="sibTrans2D1" presStyleIdx="3" presStyleCnt="5"/>
      <dgm:spPr/>
    </dgm:pt>
    <dgm:pt modelId="{901B6ACE-26A5-4305-8880-9C85005ECB8B}" type="pres">
      <dgm:prSet presAssocID="{6DA2B611-B52E-43E4-A6A6-029D70FE2A82}" presName="node" presStyleLbl="node1" presStyleIdx="4" presStyleCnt="6" custScaleY="67952" custLinFactX="-200000" custLinFactY="94592" custLinFactNeighborX="-201830" custLinFactNeighborY="100000">
        <dgm:presLayoutVars>
          <dgm:bulletEnabled val="1"/>
        </dgm:presLayoutVars>
      </dgm:prSet>
      <dgm:spPr/>
    </dgm:pt>
    <dgm:pt modelId="{76DFA73D-618A-4E67-893A-8554ECD8A726}" type="pres">
      <dgm:prSet presAssocID="{2FFD625C-752F-43DB-8189-12959BD5ABDC}" presName="sibTrans" presStyleLbl="sibTrans2D1" presStyleIdx="4" presStyleCnt="5"/>
      <dgm:spPr/>
    </dgm:pt>
    <dgm:pt modelId="{BB387482-BBD5-454C-8844-2ED42A55F03A}" type="pres">
      <dgm:prSet presAssocID="{2FFD625C-752F-43DB-8189-12959BD5ABDC}" presName="connectorText" presStyleLbl="sibTrans2D1" presStyleIdx="4" presStyleCnt="5"/>
      <dgm:spPr/>
    </dgm:pt>
    <dgm:pt modelId="{3298F640-86D1-4E12-B6E1-D82E1A535E80}" type="pres">
      <dgm:prSet presAssocID="{F02A5681-0A96-4AC4-A462-7A35D55DFA63}" presName="node" presStyleLbl="node1" presStyleIdx="5" presStyleCnt="6" custLinFactX="-166069" custLinFactY="92337" custLinFactNeighborX="-200000" custLinFactNeighborY="100000">
        <dgm:presLayoutVars>
          <dgm:bulletEnabled val="1"/>
        </dgm:presLayoutVars>
      </dgm:prSet>
      <dgm:spPr/>
    </dgm:pt>
  </dgm:ptLst>
  <dgm:cxnLst>
    <dgm:cxn modelId="{55BCED11-9292-4716-A67B-70B5583BFF30}" type="presOf" srcId="{D5A7FBF3-5869-4C8A-A4C7-5AC8E6DA99E5}" destId="{51494662-75F2-427E-B555-86A430381F6C}" srcOrd="1" destOrd="0" presId="urn:microsoft.com/office/officeart/2005/8/layout/process1"/>
    <dgm:cxn modelId="{1201AB1A-71D7-4888-9E7B-35D2CDB2EAC1}" type="presOf" srcId="{FD9FD217-3982-461A-8932-10AA98BF3737}" destId="{46021657-0C2B-470D-9D51-F52B0635082C}" srcOrd="0" destOrd="0" presId="urn:microsoft.com/office/officeart/2005/8/layout/process1"/>
    <dgm:cxn modelId="{17932B1E-8835-401F-94B1-01D42DE2D3DB}" srcId="{55235767-4576-4167-A947-A027FDF1FCD4}" destId="{9F591D06-958D-43F1-BCBF-FA3946E0BE44}" srcOrd="1" destOrd="0" parTransId="{806BC100-EE48-444C-9C5E-E4694529CBA4}" sibTransId="{105F4E14-0EF2-40BF-A3E6-0382102B67B1}"/>
    <dgm:cxn modelId="{7D4DC728-A7DF-417E-84DF-5266D7E9BF56}" type="presOf" srcId="{105F4E14-0EF2-40BF-A3E6-0382102B67B1}" destId="{6E874248-A3C1-4F41-AB8A-3F773743E598}" srcOrd="0" destOrd="0" presId="urn:microsoft.com/office/officeart/2005/8/layout/process1"/>
    <dgm:cxn modelId="{0A3A7829-21AE-4A50-969C-5DDD2CC7302A}" type="presOf" srcId="{105F4E14-0EF2-40BF-A3E6-0382102B67B1}" destId="{E7512FA6-F6A3-4CCE-9ED0-84C1B89B2CE4}" srcOrd="1" destOrd="0" presId="urn:microsoft.com/office/officeart/2005/8/layout/process1"/>
    <dgm:cxn modelId="{F578DF2F-BD49-4C8F-9727-8470020F6F1A}" type="presOf" srcId="{D5A7FBF3-5869-4C8A-A4C7-5AC8E6DA99E5}" destId="{1616E920-A7EE-4608-86FF-9B1001F5785F}" srcOrd="0" destOrd="0" presId="urn:microsoft.com/office/officeart/2005/8/layout/process1"/>
    <dgm:cxn modelId="{D6C0D63B-D636-463A-BE89-9B58633C8313}" srcId="{55235767-4576-4167-A947-A027FDF1FCD4}" destId="{FD9FD217-3982-461A-8932-10AA98BF3737}" srcOrd="2" destOrd="0" parTransId="{8F0655B2-BA5A-4088-AE5F-EA733C6426B7}" sibTransId="{5CA89A8F-8B5E-4865-BF00-4C65ED443318}"/>
    <dgm:cxn modelId="{C1A30F5F-71FE-4527-872B-9352BB6E300C}" type="presOf" srcId="{2FFD625C-752F-43DB-8189-12959BD5ABDC}" destId="{76DFA73D-618A-4E67-893A-8554ECD8A726}" srcOrd="0" destOrd="0" presId="urn:microsoft.com/office/officeart/2005/8/layout/process1"/>
    <dgm:cxn modelId="{D8322A7E-C33E-493C-936D-5AAE2E289D8A}" type="presOf" srcId="{F02A5681-0A96-4AC4-A462-7A35D55DFA63}" destId="{3298F640-86D1-4E12-B6E1-D82E1A535E80}" srcOrd="0" destOrd="0" presId="urn:microsoft.com/office/officeart/2005/8/layout/process1"/>
    <dgm:cxn modelId="{A2EC677E-4B09-40C1-8CBB-D8B50A97E24E}" type="presOf" srcId="{91A4A282-AB16-4BD3-8CBA-6217527C4C49}" destId="{B3383379-7BC2-44E5-BB9D-7F358DF45E40}" srcOrd="0" destOrd="0" presId="urn:microsoft.com/office/officeart/2005/8/layout/process1"/>
    <dgm:cxn modelId="{7D36D182-EF92-49C6-8F7D-D02779BB400C}" type="presOf" srcId="{6DA2B611-B52E-43E4-A6A6-029D70FE2A82}" destId="{901B6ACE-26A5-4305-8880-9C85005ECB8B}" srcOrd="0" destOrd="0" presId="urn:microsoft.com/office/officeart/2005/8/layout/process1"/>
    <dgm:cxn modelId="{6AABDF9F-01A8-45D6-A574-31481F29AE85}" type="presOf" srcId="{5CA89A8F-8B5E-4865-BF00-4C65ED443318}" destId="{566591F9-DF22-46B5-894B-A90EAFE65E95}" srcOrd="0" destOrd="0" presId="urn:microsoft.com/office/officeart/2005/8/layout/process1"/>
    <dgm:cxn modelId="{DB7EA2B4-9133-4AF5-8DF3-CA2AC0C158DE}" type="presOf" srcId="{55235767-4576-4167-A947-A027FDF1FCD4}" destId="{574A771B-0630-476A-8B57-B6D0DD75D06B}" srcOrd="0" destOrd="0" presId="urn:microsoft.com/office/officeart/2005/8/layout/process1"/>
    <dgm:cxn modelId="{30377EBD-A20F-479F-BD01-81CFE88DC71A}" srcId="{55235767-4576-4167-A947-A027FDF1FCD4}" destId="{F02A5681-0A96-4AC4-A462-7A35D55DFA63}" srcOrd="5" destOrd="0" parTransId="{B1FA6316-A421-42F3-8C30-7A16501DEAC0}" sibTransId="{AF487964-A88F-4F23-BF01-497B237D12AC}"/>
    <dgm:cxn modelId="{961A0ABF-F81F-452A-86A6-4EED1E853D37}" srcId="{55235767-4576-4167-A947-A027FDF1FCD4}" destId="{015E8AF5-01B2-43AB-90FB-811236ED7BAA}" srcOrd="3" destOrd="0" parTransId="{34CC51A8-BF94-4AD6-A31F-29A994279333}" sibTransId="{D5A7FBF3-5869-4C8A-A4C7-5AC8E6DA99E5}"/>
    <dgm:cxn modelId="{482511BF-987C-4943-ADA0-DDF58895F836}" srcId="{55235767-4576-4167-A947-A027FDF1FCD4}" destId="{6DA2B611-B52E-43E4-A6A6-029D70FE2A82}" srcOrd="4" destOrd="0" parTransId="{C8B289C6-2BA0-447F-9087-5EB5E371F588}" sibTransId="{2FFD625C-752F-43DB-8189-12959BD5ABDC}"/>
    <dgm:cxn modelId="{63BF94CB-8B05-4F83-8CAE-26F7638C6C58}" type="presOf" srcId="{B308095A-34E5-4E77-8E60-7FE972621413}" destId="{9185A7F2-8DC0-4FEC-B776-88CD6969F7F4}" srcOrd="0" destOrd="0" presId="urn:microsoft.com/office/officeart/2005/8/layout/process1"/>
    <dgm:cxn modelId="{81D7DAD8-F729-4866-8B4E-9B0B81140114}" type="presOf" srcId="{5CA89A8F-8B5E-4865-BF00-4C65ED443318}" destId="{3568CFC6-64A3-4164-8DBB-B2DBF2490293}" srcOrd="1" destOrd="0" presId="urn:microsoft.com/office/officeart/2005/8/layout/process1"/>
    <dgm:cxn modelId="{8B3E69DD-9000-48F0-A63C-450603966036}" srcId="{55235767-4576-4167-A947-A027FDF1FCD4}" destId="{B308095A-34E5-4E77-8E60-7FE972621413}" srcOrd="0" destOrd="0" parTransId="{13718C62-3465-4F8F-BB31-333FDC45AED5}" sibTransId="{91A4A282-AB16-4BD3-8CBA-6217527C4C49}"/>
    <dgm:cxn modelId="{720ECBE1-532F-4C39-BBB6-3C606AA145B3}" type="presOf" srcId="{9F591D06-958D-43F1-BCBF-FA3946E0BE44}" destId="{9C97530D-B814-4FCC-9A24-480970659BA9}" srcOrd="0" destOrd="0" presId="urn:microsoft.com/office/officeart/2005/8/layout/process1"/>
    <dgm:cxn modelId="{F4D251E8-4714-460F-8279-185FE1FFDB17}" type="presOf" srcId="{91A4A282-AB16-4BD3-8CBA-6217527C4C49}" destId="{F5F5FCFA-9190-4715-9FEC-98E552E38312}" srcOrd="1" destOrd="0" presId="urn:microsoft.com/office/officeart/2005/8/layout/process1"/>
    <dgm:cxn modelId="{D57F71F9-C7CC-41E3-A032-ED96BB89AE68}" type="presOf" srcId="{2FFD625C-752F-43DB-8189-12959BD5ABDC}" destId="{BB387482-BBD5-454C-8844-2ED42A55F03A}" srcOrd="1" destOrd="0" presId="urn:microsoft.com/office/officeart/2005/8/layout/process1"/>
    <dgm:cxn modelId="{5D5FF5FF-C6F2-497D-B3BF-3F51B2DB8B83}" type="presOf" srcId="{015E8AF5-01B2-43AB-90FB-811236ED7BAA}" destId="{E837E50F-7769-4072-88F9-46D8770245A5}" srcOrd="0" destOrd="0" presId="urn:microsoft.com/office/officeart/2005/8/layout/process1"/>
    <dgm:cxn modelId="{43F0DABC-3E75-4AE2-8337-3C99E63B638E}" type="presParOf" srcId="{574A771B-0630-476A-8B57-B6D0DD75D06B}" destId="{9185A7F2-8DC0-4FEC-B776-88CD6969F7F4}" srcOrd="0" destOrd="0" presId="urn:microsoft.com/office/officeart/2005/8/layout/process1"/>
    <dgm:cxn modelId="{AEDF843C-DEE5-4C11-8758-39A9C7F38908}" type="presParOf" srcId="{574A771B-0630-476A-8B57-B6D0DD75D06B}" destId="{B3383379-7BC2-44E5-BB9D-7F358DF45E40}" srcOrd="1" destOrd="0" presId="urn:microsoft.com/office/officeart/2005/8/layout/process1"/>
    <dgm:cxn modelId="{9A6EB44B-60FA-4E9E-B214-84A25B4FDAED}" type="presParOf" srcId="{B3383379-7BC2-44E5-BB9D-7F358DF45E40}" destId="{F5F5FCFA-9190-4715-9FEC-98E552E38312}" srcOrd="0" destOrd="0" presId="urn:microsoft.com/office/officeart/2005/8/layout/process1"/>
    <dgm:cxn modelId="{787F5FDB-3938-4AD7-B2B1-BF12187ED0C8}" type="presParOf" srcId="{574A771B-0630-476A-8B57-B6D0DD75D06B}" destId="{9C97530D-B814-4FCC-9A24-480970659BA9}" srcOrd="2" destOrd="0" presId="urn:microsoft.com/office/officeart/2005/8/layout/process1"/>
    <dgm:cxn modelId="{45A9AF77-2A2B-4D5E-B496-644633C875CD}" type="presParOf" srcId="{574A771B-0630-476A-8B57-B6D0DD75D06B}" destId="{6E874248-A3C1-4F41-AB8A-3F773743E598}" srcOrd="3" destOrd="0" presId="urn:microsoft.com/office/officeart/2005/8/layout/process1"/>
    <dgm:cxn modelId="{5DEC68AF-EF71-4783-825C-E50F8F90A408}" type="presParOf" srcId="{6E874248-A3C1-4F41-AB8A-3F773743E598}" destId="{E7512FA6-F6A3-4CCE-9ED0-84C1B89B2CE4}" srcOrd="0" destOrd="0" presId="urn:microsoft.com/office/officeart/2005/8/layout/process1"/>
    <dgm:cxn modelId="{F5F6FEB1-55E6-45C6-80FE-B31E5E47554C}" type="presParOf" srcId="{574A771B-0630-476A-8B57-B6D0DD75D06B}" destId="{46021657-0C2B-470D-9D51-F52B0635082C}" srcOrd="4" destOrd="0" presId="urn:microsoft.com/office/officeart/2005/8/layout/process1"/>
    <dgm:cxn modelId="{6A5D1072-8651-47DD-9BE0-ACC1E842B736}" type="presParOf" srcId="{574A771B-0630-476A-8B57-B6D0DD75D06B}" destId="{566591F9-DF22-46B5-894B-A90EAFE65E95}" srcOrd="5" destOrd="0" presId="urn:microsoft.com/office/officeart/2005/8/layout/process1"/>
    <dgm:cxn modelId="{36110425-D3D9-4588-BF96-4BB210F5121E}" type="presParOf" srcId="{566591F9-DF22-46B5-894B-A90EAFE65E95}" destId="{3568CFC6-64A3-4164-8DBB-B2DBF2490293}" srcOrd="0" destOrd="0" presId="urn:microsoft.com/office/officeart/2005/8/layout/process1"/>
    <dgm:cxn modelId="{E314210B-EFBD-4D46-BDDF-173A4B4929E5}" type="presParOf" srcId="{574A771B-0630-476A-8B57-B6D0DD75D06B}" destId="{E837E50F-7769-4072-88F9-46D8770245A5}" srcOrd="6" destOrd="0" presId="urn:microsoft.com/office/officeart/2005/8/layout/process1"/>
    <dgm:cxn modelId="{75C363B1-7A9A-4311-AEA8-9A8F2C933293}" type="presParOf" srcId="{574A771B-0630-476A-8B57-B6D0DD75D06B}" destId="{1616E920-A7EE-4608-86FF-9B1001F5785F}" srcOrd="7" destOrd="0" presId="urn:microsoft.com/office/officeart/2005/8/layout/process1"/>
    <dgm:cxn modelId="{6DA0D933-6249-4234-814E-15540AA047A7}" type="presParOf" srcId="{1616E920-A7EE-4608-86FF-9B1001F5785F}" destId="{51494662-75F2-427E-B555-86A430381F6C}" srcOrd="0" destOrd="0" presId="urn:microsoft.com/office/officeart/2005/8/layout/process1"/>
    <dgm:cxn modelId="{BCF673AF-8AF6-4FD1-940A-7B5DEAE9AD43}" type="presParOf" srcId="{574A771B-0630-476A-8B57-B6D0DD75D06B}" destId="{901B6ACE-26A5-4305-8880-9C85005ECB8B}" srcOrd="8" destOrd="0" presId="urn:microsoft.com/office/officeart/2005/8/layout/process1"/>
    <dgm:cxn modelId="{DF18561A-FDFF-4FBD-942C-2C58938446AE}" type="presParOf" srcId="{574A771B-0630-476A-8B57-B6D0DD75D06B}" destId="{76DFA73D-618A-4E67-893A-8554ECD8A726}" srcOrd="9" destOrd="0" presId="urn:microsoft.com/office/officeart/2005/8/layout/process1"/>
    <dgm:cxn modelId="{2E4FD1DE-6BBA-4BFB-B8E6-4FCD0DAF5F1E}" type="presParOf" srcId="{76DFA73D-618A-4E67-893A-8554ECD8A726}" destId="{BB387482-BBD5-454C-8844-2ED42A55F03A}" srcOrd="0" destOrd="0" presId="urn:microsoft.com/office/officeart/2005/8/layout/process1"/>
    <dgm:cxn modelId="{CDAEE8FF-6472-474A-86BE-1A57D79AB78E}" type="presParOf" srcId="{574A771B-0630-476A-8B57-B6D0DD75D06B}" destId="{3298F640-86D1-4E12-B6E1-D82E1A535E8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5A7F2-8DC0-4FEC-B776-88CD6969F7F4}">
      <dsp:nvSpPr>
        <dsp:cNvPr id="0" name=""/>
        <dsp:cNvSpPr/>
      </dsp:nvSpPr>
      <dsp:spPr>
        <a:xfrm>
          <a:off x="2535810" y="758649"/>
          <a:ext cx="1171145" cy="276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메인화면</a:t>
          </a:r>
          <a:endParaRPr lang="ko-KR" altLang="en-US" sz="900" kern="1200" dirty="0"/>
        </a:p>
      </dsp:txBody>
      <dsp:txXfrm>
        <a:off x="2543923" y="766762"/>
        <a:ext cx="1154919" cy="260766"/>
      </dsp:txXfrm>
    </dsp:sp>
    <dsp:sp modelId="{B3383379-7BC2-44E5-BB9D-7F358DF45E40}">
      <dsp:nvSpPr>
        <dsp:cNvPr id="0" name=""/>
        <dsp:cNvSpPr/>
      </dsp:nvSpPr>
      <dsp:spPr>
        <a:xfrm rot="5468620">
          <a:off x="3005969" y="1133895"/>
          <a:ext cx="216884" cy="224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 rot="10800000">
        <a:off x="3039151" y="1146349"/>
        <a:ext cx="151819" cy="134941"/>
      </dsp:txXfrm>
    </dsp:sp>
    <dsp:sp modelId="{9C97530D-B814-4FCC-9A24-480970659BA9}">
      <dsp:nvSpPr>
        <dsp:cNvPr id="0" name=""/>
        <dsp:cNvSpPr/>
      </dsp:nvSpPr>
      <dsp:spPr>
        <a:xfrm>
          <a:off x="2462173" y="1444776"/>
          <a:ext cx="1289236" cy="36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맵 선택</a:t>
          </a:r>
        </a:p>
      </dsp:txBody>
      <dsp:txXfrm>
        <a:off x="2472909" y="1455512"/>
        <a:ext cx="1267764" cy="345087"/>
      </dsp:txXfrm>
    </dsp:sp>
    <dsp:sp modelId="{6E874248-A3C1-4F41-AB8A-3F773743E598}">
      <dsp:nvSpPr>
        <dsp:cNvPr id="0" name=""/>
        <dsp:cNvSpPr/>
      </dsp:nvSpPr>
      <dsp:spPr>
        <a:xfrm rot="5399979">
          <a:off x="3006650" y="1893504"/>
          <a:ext cx="200288" cy="224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036693" y="1908441"/>
        <a:ext cx="140202" cy="134941"/>
      </dsp:txXfrm>
    </dsp:sp>
    <dsp:sp modelId="{46021657-0C2B-470D-9D51-F52B0635082C}">
      <dsp:nvSpPr>
        <dsp:cNvPr id="0" name=""/>
        <dsp:cNvSpPr/>
      </dsp:nvSpPr>
      <dsp:spPr>
        <a:xfrm>
          <a:off x="2653366" y="2189237"/>
          <a:ext cx="906859" cy="35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게임화면</a:t>
          </a:r>
        </a:p>
      </dsp:txBody>
      <dsp:txXfrm>
        <a:off x="2663749" y="2199620"/>
        <a:ext cx="886093" cy="333752"/>
      </dsp:txXfrm>
    </dsp:sp>
    <dsp:sp modelId="{566591F9-DF22-46B5-894B-A90EAFE65E95}">
      <dsp:nvSpPr>
        <dsp:cNvPr id="0" name=""/>
        <dsp:cNvSpPr/>
      </dsp:nvSpPr>
      <dsp:spPr>
        <a:xfrm rot="7523797">
          <a:off x="2307171" y="2933363"/>
          <a:ext cx="633838" cy="224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 rot="10800000">
        <a:off x="2360446" y="2950844"/>
        <a:ext cx="566368" cy="134941"/>
      </dsp:txXfrm>
    </dsp:sp>
    <dsp:sp modelId="{E837E50F-7769-4072-88F9-46D8770245A5}">
      <dsp:nvSpPr>
        <dsp:cNvPr id="0" name=""/>
        <dsp:cNvSpPr/>
      </dsp:nvSpPr>
      <dsp:spPr>
        <a:xfrm>
          <a:off x="1568759" y="3518626"/>
          <a:ext cx="1130064" cy="434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타워 제작</a:t>
          </a:r>
          <a:r>
            <a:rPr lang="en-US" altLang="ko-KR" sz="900" kern="1200" dirty="0"/>
            <a:t>/</a:t>
          </a:r>
          <a:r>
            <a:rPr lang="ko-KR" altLang="en-US" sz="900" kern="1200" dirty="0"/>
            <a:t>분해</a:t>
          </a:r>
        </a:p>
      </dsp:txBody>
      <dsp:txXfrm>
        <a:off x="1581482" y="3531349"/>
        <a:ext cx="1104618" cy="408937"/>
      </dsp:txXfrm>
    </dsp:sp>
    <dsp:sp modelId="{1616E920-A7EE-4608-86FF-9B1001F5785F}">
      <dsp:nvSpPr>
        <dsp:cNvPr id="0" name=""/>
        <dsp:cNvSpPr/>
      </dsp:nvSpPr>
      <dsp:spPr>
        <a:xfrm rot="21535548" flipH="1">
          <a:off x="3040798" y="3665195"/>
          <a:ext cx="42449" cy="176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53532" y="3700287"/>
        <a:ext cx="29714" cy="105632"/>
      </dsp:txXfrm>
    </dsp:sp>
    <dsp:sp modelId="{901B6ACE-26A5-4305-8880-9C85005ECB8B}">
      <dsp:nvSpPr>
        <dsp:cNvPr id="0" name=""/>
        <dsp:cNvSpPr/>
      </dsp:nvSpPr>
      <dsp:spPr>
        <a:xfrm>
          <a:off x="3404064" y="3583270"/>
          <a:ext cx="906859" cy="369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웨이브 시작</a:t>
          </a:r>
        </a:p>
      </dsp:txBody>
      <dsp:txXfrm>
        <a:off x="3414893" y="3594099"/>
        <a:ext cx="885201" cy="348079"/>
      </dsp:txXfrm>
    </dsp:sp>
    <dsp:sp modelId="{76DFA73D-618A-4E67-893A-8554ECD8A726}">
      <dsp:nvSpPr>
        <dsp:cNvPr id="0" name=""/>
        <dsp:cNvSpPr/>
      </dsp:nvSpPr>
      <dsp:spPr>
        <a:xfrm rot="21573371">
          <a:off x="4480190" y="3649474"/>
          <a:ext cx="358867" cy="224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480191" y="3694715"/>
        <a:ext cx="291397" cy="134941"/>
      </dsp:txXfrm>
    </dsp:sp>
    <dsp:sp modelId="{3298F640-86D1-4E12-B6E1-D82E1A535E80}">
      <dsp:nvSpPr>
        <dsp:cNvPr id="0" name=""/>
        <dsp:cNvSpPr/>
      </dsp:nvSpPr>
      <dsp:spPr>
        <a:xfrm>
          <a:off x="4988012" y="3483811"/>
          <a:ext cx="906859" cy="544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승리</a:t>
          </a:r>
          <a:r>
            <a:rPr lang="en-US" altLang="ko-KR" sz="900" kern="1200" dirty="0"/>
            <a:t>/</a:t>
          </a:r>
          <a:r>
            <a:rPr lang="ko-KR" altLang="en-US" sz="900" kern="1200" dirty="0"/>
            <a:t>패배</a:t>
          </a:r>
        </a:p>
      </dsp:txBody>
      <dsp:txXfrm>
        <a:off x="5003949" y="3499748"/>
        <a:ext cx="874985" cy="51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AE45-8D71-47AA-A1E4-606F09CE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E01BF-8EAA-4718-8A3D-352EA0DD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CB9EC-11E5-416C-8672-4A2D17A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4C36C-D1E7-4C83-BF0F-E5616CD4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6C7D-3C10-40B2-A0B2-6367B0EC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5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4A664-5E7C-48D3-A7C4-348C721B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F613A-EB0C-4B48-84ED-15049B8D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158-C7D1-47A2-8F85-2492C129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6083E-FC20-425E-8BAC-48D02E42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891F7-E5A7-45B9-98EB-B4B62EA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EB9E8-F2DA-43D9-ABE2-9D79CDA6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B2E52-D3CD-4E67-BA0E-A3B920B2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8FBDC-FF18-43BA-ACC7-B20EF36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E22F1-2D13-444D-84B2-241F7993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DA918-A538-4042-9051-86548EF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09593-DCEF-440A-95A8-EBF8FE0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6EEA4-2641-4492-9022-F4448B3E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C19E-FB4F-4DD5-B640-9533A386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83A7D-14E4-4B98-8E28-A9339B9E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6831B-3C65-4926-80BA-A3B7D33A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D327A-44C6-42B0-847E-C272D2EF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E7304-5FFD-4202-935F-7FC0BB90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3F56-F4BA-4AF5-9153-5704B87C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6250-ADFF-46FA-9A70-F3B77CC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2141-2117-40B0-9611-0B0D7E08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9DE8-DBDF-4E89-BB1E-DB152253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3B76D-4E49-4764-848F-FF37DD252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B7CCE-A34A-4171-9629-F40D456F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8721F-F58E-4008-A85F-8D1CAED7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D7FCA-BBDC-4D7A-BD91-67CB2593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44CA7-DF63-4D47-9031-30762D7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B1CF-603F-4A6E-8641-28FFCCB8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82592-6150-4487-9C2E-FC9EC258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8B7AA-F7E8-4E15-BD12-EB4DDBE8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2F2E4E-E940-439A-9C25-8A8CEC3F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8942C-1986-4981-A7D1-0BBA39099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9412D-E291-4133-BB0A-B9E84A73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82730-8F46-4AAC-B5A3-E97A215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23E69-4F61-4E36-959B-5F6495C3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1BDB-C418-421B-B152-07E45B66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CE369E-E34C-4D1B-9F09-2C3F1E4A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F479B-8A6D-425C-AF5A-5A4F7A2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261B2-A152-4F22-84A8-667460DC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88104-B5D6-445B-9179-A328572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8D7EA-A79F-40F9-9AD5-8255680D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3896D-EA79-4175-86C8-3C0400CD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6F1CE-D9C1-4D0C-A912-15089F9C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8B90-D907-41DA-BCE0-9E7D4CD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CAB76-5FE6-4CAB-A831-F4CC9E07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4DB3A-AAE0-4458-9E2C-3ABB9009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E4DC3-B164-43A9-B6EC-BB8A3895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F5778-8469-4059-A210-48D6883F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D145F-F6CB-493D-BFCA-901ABDB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DDD846-A32D-4EAD-9B5F-A78317B31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02151-C068-4DFA-A57E-D903F166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C7E46-31E9-4750-BBF0-756B303F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C5899-C8FC-4C00-BB26-4321FC8A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3FE7E-6E2D-4771-9507-30C5A178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BB195-1096-4891-AF5A-EDE514F7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4A7D1-3017-4BCF-89BC-D8CF4464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C4415-D758-426D-987F-4874E982F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8BE9-76B7-4545-B46F-C89D010BCF0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DA514-6258-4D00-A795-C8D0EA43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BBCB5-49D3-4E79-87B5-A3AD78E6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E94F-7048-4781-8D45-520A95C9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0801C9E-731D-4662-B7B0-D59E40B71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5767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FEF3DA1-545A-4F65-97A1-58BB5B0F8E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0595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AE68CE5-2E89-40F8-A3FA-AC7330A09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900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E26DEFB9-3D50-4699-8B5F-226151FCF6F3}"/>
              </a:ext>
            </a:extLst>
          </p:cNvPr>
          <p:cNvSpPr/>
          <p:nvPr/>
        </p:nvSpPr>
        <p:spPr>
          <a:xfrm rot="5400000">
            <a:off x="4928531" y="4181921"/>
            <a:ext cx="327171" cy="587228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76A994-B3C6-4ED7-BC60-FC596864F1F7}"/>
              </a:ext>
            </a:extLst>
          </p:cNvPr>
          <p:cNvSpPr/>
          <p:nvPr/>
        </p:nvSpPr>
        <p:spPr>
          <a:xfrm>
            <a:off x="7352950" y="1585519"/>
            <a:ext cx="176169" cy="2499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889D6D-A394-44D4-A253-24E772C9C61A}"/>
              </a:ext>
            </a:extLst>
          </p:cNvPr>
          <p:cNvSpPr/>
          <p:nvPr/>
        </p:nvSpPr>
        <p:spPr>
          <a:xfrm rot="10800000">
            <a:off x="5922628" y="1493240"/>
            <a:ext cx="1606491" cy="31039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2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Ray Jung</dc:creator>
  <cp:lastModifiedBy>Ray Jung</cp:lastModifiedBy>
  <cp:revision>3</cp:revision>
  <dcterms:created xsi:type="dcterms:W3CDTF">2019-10-06T11:57:43Z</dcterms:created>
  <dcterms:modified xsi:type="dcterms:W3CDTF">2019-10-06T12:39:17Z</dcterms:modified>
</cp:coreProperties>
</file>