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70" r:id="rId4"/>
    <p:sldId id="266" r:id="rId5"/>
    <p:sldId id="269" r:id="rId6"/>
    <p:sldId id="267" r:id="rId7"/>
    <p:sldId id="262" r:id="rId8"/>
    <p:sldId id="258" r:id="rId9"/>
    <p:sldId id="259" r:id="rId10"/>
    <p:sldId id="260" r:id="rId11"/>
    <p:sldId id="276" r:id="rId12"/>
    <p:sldId id="277" r:id="rId13"/>
    <p:sldId id="268" r:id="rId14"/>
    <p:sldId id="263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291" autoAdjust="0"/>
  </p:normalViewPr>
  <p:slideViewPr>
    <p:cSldViewPr snapToGrid="0">
      <p:cViewPr varScale="1">
        <p:scale>
          <a:sx n="58" d="100"/>
          <a:sy n="58" d="100"/>
        </p:scale>
        <p:origin x="1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F218-C8A0-42CC-9CE9-E5743A1C0898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BEAF1-6EED-48B5-BD84-7DFC8FA88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5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9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Universally_unique_identifier" TargetMode="External"/><Relationship Id="rId4" Type="http://schemas.openxmlformats.org/officeDocument/2006/relationships/hyperlink" Target="http://developer.github.com/v3/#http-verb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tp2/http2-spec/wiki/Implementati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BEAF1-6EED-48B5-BD84-7DFC8FA8862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9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BEAF1-6EED-48B5-BD84-7DFC8FA8862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8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溝通行為</a:t>
            </a:r>
            <a:endParaRPr lang="en-US" altLang="zh-TW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最大差異是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要能溝通，就須建立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，最早的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，一次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connection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只能做一次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request-response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而後來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的改善成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，可在一次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中，依序做多個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request-response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傳送，如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繼續再發展有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Pipelining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功能，它能在一次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connection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中，先做多次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，再做多次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response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HTTP/1.1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就支援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Pipelining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Message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傳送不會卡在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connection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的瓶頸，大大提升網頁存取效率。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BEAF1-6EED-48B5-BD84-7DFC8FA8862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7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在使用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協定下的指令，在</a:t>
            </a:r>
            <a:r>
              <a:rPr lang="en-US" altLang="zh-TW" dirty="0" smtClean="0"/>
              <a:t>http 1.1</a:t>
            </a:r>
            <a:r>
              <a:rPr lang="zh-TW" altLang="en-US" dirty="0" smtClean="0"/>
              <a:t>中共有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種，有人說</a:t>
            </a:r>
            <a:r>
              <a:rPr lang="en-US" altLang="zh-TW" dirty="0" smtClean="0"/>
              <a:t>8</a:t>
            </a:r>
            <a:r>
              <a:rPr lang="zh-TW" altLang="en-US" dirty="0" smtClean="0"/>
              <a:t>種 差在</a:t>
            </a:r>
            <a:r>
              <a:rPr lang="en-US" altLang="zh-TW" dirty="0" smtClean="0"/>
              <a:t>PATCH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wiki</a:t>
            </a:r>
            <a:r>
              <a:rPr lang="zh-TW" altLang="en-US" dirty="0" smtClean="0"/>
              <a:t> 資料</a:t>
            </a:r>
            <a:endParaRPr lang="en-US" altLang="zh-TW" dirty="0" smtClean="0"/>
          </a:p>
          <a:p>
            <a:r>
              <a:rPr lang="zh-TW" altLang="en-US" dirty="0" smtClean="0"/>
              <a:t>主要四種在這頁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WebDAV (Web-based Distributed Authoring and Versioning),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HTTP(S)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的延伸通訊協定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讓你的網頁伺服器成為一個標準的網路磁碟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WebDAV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的支援下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QNAP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使用者將可以用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HTTP(S)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的協定來遠端讀寫網路磁碟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。用於複製資源。可以使用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標頭來移動集合，而使用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標頭來指定目標。如果適用，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方法也使用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Overwrite: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標頭。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。用於移動資源。可以使用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標頭來移動集合，而使用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標頭來指定目標。如果適用，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方法也使用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Overwrite: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標頭。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MKCOL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。用於建立新集合。此方法用來避免使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方法超載。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PROPPATCH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。用於設定、變更或刪除單一資源的特性。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PROPFIND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。用於擷取一個或多個資源中的一個或多個特性。當用戶端向伺服器提交對某個集合的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PROPFIND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請求時，該請求可能會包含一個值為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標頭。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。指定將會擷取指定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位置的集合特性。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。指定將會擷取集合特性以及直接位於指定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之下的資源特性。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。指定將會擷取集合及其包含的全部成員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的特性。請注意，由於深度為無窮大的請求需要遍歷整個集合，因而會顯著增加伺服器的負擔。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。為資源增加鎖定。使用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Lock-Token: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標頭。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。移除資源的鎖定。使用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Lock-Token: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標頭。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BEAF1-6EED-48B5-BD84-7DFC8FA8862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4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BEAF1-6EED-48B5-BD84-7DFC8FA8862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44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有時候拘泥於”語意”這件事情不容易想清楚設計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時要用哪一個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方法，因為有時候不一定是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我認為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9.1 Safe and Idempotent Methods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定義中的 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Idempotent”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特性蠻實用的。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的意思是如果相同的操作再執行第二遍第三遍，結果還是一樣。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的規格，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 HEAD, 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，相同的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再執行一次，結果還是一樣。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再執行一遍，會再新增一筆資料，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則是有不能保證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的可能性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徵求例子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都不是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的操作，這也是為什麼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Github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API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的相容取代方案。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特性是”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，這比較簡單，只有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特性會影響是否可以快取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(POST/PUT/PATCH/DELETE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一定都不可以快取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特性則是會影響可否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重試，反正結果一樣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dirty="0" smtClean="0"/>
              <a:t>SAFE?IDEMPOTENT?</a:t>
            </a:r>
            <a:r>
              <a:rPr lang="en-US" altLang="zh-TW" baseline="0" dirty="0" smtClean="0"/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的特性，有時候可以幫助你判斷該用哪一個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回到前面講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好像不太好用，例如以瀏覽器為主的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應用表單，要麻是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新增資料，要麻就是用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部分更新已經存在的資料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你不會希望用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修改個人資料的時候，每次都要重傳照片吧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，因此比較少用到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這也是為什麼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Rails 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把表單修改的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改成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Method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，透過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鷹架產生出來的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，其實符合的是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行為而不是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不過還是有一些我認為蠻適合用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的情境，例如訂閱東西該用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TW" dirty="0" smtClean="0"/>
              <a:t>POST /subscriptions # </a:t>
            </a:r>
            <a:r>
              <a:rPr lang="zh-TW" altLang="en-US" dirty="0" smtClean="0"/>
              <a:t>還是 </a:t>
            </a:r>
            <a:r>
              <a:rPr lang="en-US" altLang="zh-TW" dirty="0" smtClean="0"/>
              <a:t>PUT /subscriptions/{</a:t>
            </a:r>
            <a:r>
              <a:rPr lang="en-US" altLang="zh-TW" dirty="0" err="1" smtClean="0"/>
              <a:t>something_id</a:t>
            </a:r>
            <a:r>
              <a:rPr lang="en-US" altLang="zh-TW" dirty="0" smtClean="0"/>
              <a:t>}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訂閱東西只有兩個狀態，”已訂閱”或”沒有訂閱”，這個訂閱的操作再重送幾次，還是”已訂閱”，所以我認為蠻符合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特性。而對應的取消訂閱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想當然就是</a:t>
            </a:r>
          </a:p>
          <a:p>
            <a:r>
              <a:rPr lang="en-US" altLang="zh-TW" dirty="0" smtClean="0"/>
              <a:t>DELETE /subscriptions/{</a:t>
            </a:r>
            <a:r>
              <a:rPr lang="en-US" altLang="zh-TW" dirty="0" err="1" smtClean="0"/>
              <a:t>something_id</a:t>
            </a:r>
            <a:r>
              <a:rPr lang="en-US" altLang="zh-TW" dirty="0" smtClean="0"/>
              <a:t>}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另外一個我覺得有趣又實用的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例子是，設計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给可以離線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offline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使用的行動裝置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。支援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offline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產生的資料，通常會使用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UUID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來產生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，這樣就不需要透過中央伺服器管控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，方便裝置之間的同步。這樣的情境下，新增資料的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其實可以提供兩種：</a:t>
            </a:r>
          </a:p>
          <a:p>
            <a:r>
              <a:rPr lang="en-US" altLang="zh-TW" dirty="0" smtClean="0"/>
              <a:t>POST /items # </a:t>
            </a:r>
            <a:r>
              <a:rPr lang="zh-TW" altLang="en-US" dirty="0" smtClean="0"/>
              <a:t>參數帶 </a:t>
            </a:r>
            <a:r>
              <a:rPr lang="en-US" altLang="zh-TW" dirty="0" err="1" smtClean="0"/>
              <a:t>uuid</a:t>
            </a:r>
            <a:r>
              <a:rPr lang="en-US" altLang="zh-TW" dirty="0" smtClean="0"/>
              <a:t>=4937973d-e349-460a-a6ad-38625125b24a</a:t>
            </a:r>
            <a:r>
              <a:rPr lang="zh-TW" altLang="en-US" dirty="0" smtClean="0"/>
              <a:t>。如果不帶</a:t>
            </a:r>
            <a:r>
              <a:rPr lang="en-US" altLang="zh-TW" dirty="0" err="1" smtClean="0"/>
              <a:t>uuid</a:t>
            </a:r>
            <a:r>
              <a:rPr lang="zh-TW" altLang="en-US" dirty="0" smtClean="0"/>
              <a:t>則由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來產生</a:t>
            </a:r>
            <a:r>
              <a:rPr lang="en-US" altLang="zh-TW" dirty="0" err="1" smtClean="0"/>
              <a:t>uuid</a:t>
            </a:r>
            <a:r>
              <a:rPr lang="en-US" altLang="zh-TW" dirty="0" smtClean="0"/>
              <a:t> #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PUT /items/4937973d-e349-460a-a6ad-38625125b24a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對行動裝置的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來說，用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的問題在於離線環境的不穩定，有可能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之後沒有收到回傳，因此行動裝置不確定有沒有同步成功，這時候要再重試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(retry)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就爆炸了，因為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會再新建一筆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重複的資料。但是用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就沒有問題了，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的操作，可以重送沒有關係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可以再搭配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 PUT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的機制，用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Last-Modified Headers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確保沒有覆蓋衝突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如果是沒有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offline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，例如第三方應用，那麼就可以用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/items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，交由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來產生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BEAF1-6EED-48B5-BD84-7DFC8FA8862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71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不用修改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的多數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是一樣的，這表示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可以完美的向下相容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，程式無需做太大修改。也因此目前多數主流瀏覽器皆已支援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協議。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建立在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 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的基礎上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幾年前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曾發佈了令大家眼睛為之一亮的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協議，標榜能加速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的載入速度，並讓網站上的多重檔案可以併發下載。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的許多關鍵功能也都來自於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，最大的改變就是加入一個多工（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Multiplexing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）的功能，可以允許瀏覽器在同時間內對多個伺服器發送請求，並採用更高效率的標頭壓縮技術，整體而言，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讓用戶端能以較少的連接數從伺服器端取得資料，大幅增加網路傳輸速度。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伺服器推送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的一項新特色是加上了伺服器推送功能，伺服器可以主動推送內容到瀏覽器上。這增加了許多特別的新應用，例如可以在瀏覽器尚未發出請求前，預先推送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或頁面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到瀏覽器上，增加之後的頁面載入速度。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標頭壓縮與編碼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在傳輸的時候，有蠻多重複或冗餘的資訊，這些資訊可藉由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Haffman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演算法壓縮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來增加傳輸速度。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流程下載控制與優先級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藉由控制下載流程的優先級，可以讓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的傳輸過程中，將最重要的內容優先下載，避免大量資訊堵在一起。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不強制採用加密傳輸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相較於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強制要採用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協議，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並未強制傳輸要加密，不過在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協議下，將更容易實現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傳輸加密。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基本上，主流瀏覽器大多已經支援。不過您可以在自己的伺服器上加裝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模組來支援一些新的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特性，例如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就有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node-http2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模組可以安裝，詳細的支援清單請看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HTTP/2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Implemention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結語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對大多數的使用者來說，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的影響力不是那麼的大，因為瀏覽器很快就支援了，也不會有任何瀏覽網站上的影響。但對於工程師而言，就有很多眉眉角角要注意。例如前端過去常常依靠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sprites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合併來優化頁面載入速度，也許未來的影響就沒有那麼大。後端則要考慮是否壓縮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或採用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等等。整體而言，對網路世界依舊是好事，畢竟從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版推出以來已經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年沒有更新了，是時候邁向新時代的網路協議了。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這裡有有一部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分鐘的介紹影片，讓你快速了解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到底哪裡不一樣了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BEAF1-6EED-48B5-BD84-7DFC8FA8862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72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9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28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8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73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49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1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7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01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D4AD0D-A664-47FC-8207-8E470D3D656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54176B-AF46-4A4D-96B5-613BE608A0B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ular.co/knowledge/site-build/68-about-http2-and-http1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et.microsoft.com/zh-tw/library/cc781730(WS.10).aspx" TargetMode="External"/><Relationship Id="rId5" Type="http://schemas.openxmlformats.org/officeDocument/2006/relationships/hyperlink" Target="http://blog.roachking.net/blog/2012/11/07/postman-restful-client/" TargetMode="External"/><Relationship Id="rId4" Type="http://schemas.openxmlformats.org/officeDocument/2006/relationships/hyperlink" Target="https://tw.twincl.com/programming/*641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HTTP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8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46846"/>
            <a:ext cx="10058400" cy="145075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現行網站程式開發趨勢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行動裝置興起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頁面傳遞資料太多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ViewState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，需較多傳遞時間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7495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8800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Fiddler</a:t>
            </a:r>
            <a:r>
              <a:rPr lang="zh-TW" altLang="en-US" sz="8800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!!!!</a:t>
            </a:r>
          </a:p>
          <a:p>
            <a:r>
              <a:rPr lang="en-US" altLang="zh-TW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8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384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4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特性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Safe and Idempotent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476657"/>
              </p:ext>
            </p:extLst>
          </p:nvPr>
        </p:nvGraphicFramePr>
        <p:xfrm>
          <a:off x="1097280" y="2702698"/>
          <a:ext cx="10058400" cy="2165571"/>
        </p:xfrm>
        <a:graphic>
          <a:graphicData uri="http://schemas.openxmlformats.org/drawingml/2006/table">
            <a:tbl>
              <a:tblPr/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Safe</a:t>
                      </a:r>
                      <a:r>
                        <a:rPr lang="en-US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?（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不會改變伺服器端的資源狀態</a:t>
                      </a:r>
                      <a:r>
                        <a:rPr lang="zh-TW" altLang="en-US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Idempotent?（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是否可以重新整理）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83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</a:t>
                      </a:r>
                      <a:r>
                        <a:rPr lang="en-US" altLang="zh-TW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(Head)</a:t>
                      </a:r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POST</a:t>
                      </a:r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PUT</a:t>
                      </a:r>
                      <a:r>
                        <a:rPr lang="en-US" altLang="zh-TW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(PATCH)</a:t>
                      </a:r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DELETE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7" y="79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延伸議題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協定公布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介紹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https://tw.twincl.com/programming/*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641y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怎麼實作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介紹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WebDAV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9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有獎徵答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請說出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七層架構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768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4" y="1"/>
            <a:ext cx="12197033" cy="6858000"/>
          </a:xfrm>
        </p:spPr>
      </p:pic>
    </p:spTree>
    <p:extLst>
      <p:ext uri="{BB962C8B-B14F-4D97-AF65-F5344CB8AC3E}">
        <p14:creationId xmlns:p14="http://schemas.microsoft.com/office/powerpoint/2010/main" val="66386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名詞解釋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超文字傳輸協定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HyperText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Protocol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網際網路上應用最為廣泛的一種網路協議。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最初的目的是為了提供一種發布和接收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頁面的方法。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協定請求的資源由統一資源識別元（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Uniform Resource Identifiers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）來標識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97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442" y="-376005"/>
            <a:ext cx="10058400" cy="1450757"/>
          </a:xfrm>
        </p:spPr>
        <p:txBody>
          <a:bodyPr/>
          <a:lstStyle/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6" y="1074752"/>
            <a:ext cx="9011478" cy="5102086"/>
          </a:xfrm>
        </p:spPr>
      </p:pic>
    </p:spTree>
    <p:extLst>
      <p:ext uri="{BB962C8B-B14F-4D97-AF65-F5344CB8AC3E}">
        <p14:creationId xmlns:p14="http://schemas.microsoft.com/office/powerpoint/2010/main" val="14409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289" y="2070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七層 與實例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1979158"/>
            <a:ext cx="11489634" cy="4090337"/>
          </a:xfrm>
        </p:spPr>
      </p:pic>
    </p:spTree>
    <p:extLst>
      <p:ext uri="{BB962C8B-B14F-4D97-AF65-F5344CB8AC3E}">
        <p14:creationId xmlns:p14="http://schemas.microsoft.com/office/powerpoint/2010/main" val="26504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93" y="875211"/>
            <a:ext cx="9667764" cy="52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67333"/>
            <a:ext cx="10058400" cy="1450757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溝通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145"/>
            <a:ext cx="3810000" cy="196696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2" y="3524250"/>
            <a:ext cx="3810000" cy="33337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62124"/>
            <a:ext cx="3810000" cy="43338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516" y="1762125"/>
            <a:ext cx="3810000" cy="405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名詞解釋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21642"/>
              </p:ext>
            </p:extLst>
          </p:nvPr>
        </p:nvGraphicFramePr>
        <p:xfrm>
          <a:off x="2062480" y="2525575"/>
          <a:ext cx="812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273"/>
                <a:gridCol w="6392727"/>
              </a:tblGrid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262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請求指定的頁面資訊，並回傳實資料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請求向指定資源送達資料更新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提交表單或上傳資料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請求伺服器傳送資料取代指定文件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DELETE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請求伺服器刪除指定頁面</a:t>
                      </a:r>
                      <a:endParaRPr lang="en-US" altLang="zh-TW" sz="1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4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0045" y="257732"/>
            <a:ext cx="10058400" cy="145075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名詞解釋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9871"/>
              </p:ext>
            </p:extLst>
          </p:nvPr>
        </p:nvGraphicFramePr>
        <p:xfrm>
          <a:off x="2062480" y="2478194"/>
          <a:ext cx="81280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978"/>
                <a:gridCol w="6671022"/>
              </a:tblGrid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</a:t>
                      </a:r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，但只須回傳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資訊，不需回傳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BODY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駭客用來搜尋整個網站與頁面確認哪些路徑的存在與否。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OPTION</a:t>
                      </a:r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允許客戶端查看伺服器性能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列出所有該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Web Server 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有支援的 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http method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TRACE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回覆伺服器收到的請求，主要用來測試與偵錯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CONNECT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HTTP1.1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 預留給能將連結改為管道方式的代理伺服器</a:t>
                      </a:r>
                      <a:endParaRPr lang="en-US" altLang="zh-TW" baseline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[PATCH]</a:t>
                      </a:r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類似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PUT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，但只傳送更新資訊，不用所有資料都重傳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8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971</Words>
  <Application>Microsoft Office PowerPoint</Application>
  <PresentationFormat>寬螢幕</PresentationFormat>
  <Paragraphs>139</Paragraphs>
  <Slides>17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宋体</vt:lpstr>
      <vt:lpstr>微軟正黑體</vt:lpstr>
      <vt:lpstr>新細明體</vt:lpstr>
      <vt:lpstr>Arial</vt:lpstr>
      <vt:lpstr>Calibri</vt:lpstr>
      <vt:lpstr>Calibri Light</vt:lpstr>
      <vt:lpstr>回顧</vt:lpstr>
      <vt:lpstr>HTTP Method</vt:lpstr>
      <vt:lpstr>名詞解釋-什麼是Http?</vt:lpstr>
      <vt:lpstr>URL</vt:lpstr>
      <vt:lpstr> OSI 七層 與實例</vt:lpstr>
      <vt:lpstr>PowerPoint 簡報</vt:lpstr>
      <vt:lpstr>Clients與Server溝通行為</vt:lpstr>
      <vt:lpstr>名詞解釋-什麼是Http Method(1)</vt:lpstr>
      <vt:lpstr>名詞解釋-什麼是Http Method(2)</vt:lpstr>
      <vt:lpstr>PowerPoint 簡報</vt:lpstr>
      <vt:lpstr>現行網站程式開發趨勢</vt:lpstr>
      <vt:lpstr>實作範例</vt:lpstr>
      <vt:lpstr>PowerPoint 簡報</vt:lpstr>
      <vt:lpstr>Method 特性 Safe and Idempotent  </vt:lpstr>
      <vt:lpstr>延伸議題</vt:lpstr>
      <vt:lpstr>有獎徵答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Method</dc:title>
  <dc:creator>Ray</dc:creator>
  <cp:lastModifiedBy>Ray</cp:lastModifiedBy>
  <cp:revision>45</cp:revision>
  <dcterms:created xsi:type="dcterms:W3CDTF">2016-04-17T15:08:25Z</dcterms:created>
  <dcterms:modified xsi:type="dcterms:W3CDTF">2016-05-18T07:48:05Z</dcterms:modified>
</cp:coreProperties>
</file>