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060"/>
    <a:srgbClr val="FA60FA"/>
    <a:srgbClr val="734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7A855-1133-4E0B-A02D-9963CF24A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E34A9F-1F5E-4A64-94D1-B22ED211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2DCBE1-4C61-4E8C-B905-4A5601A3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8F1C48-B979-46D0-987B-AF1A80C4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5A80FE-4786-4F45-B8AA-DE08862D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0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3F6F5-29A1-493E-8CB4-FBFF73D2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C053CE-5D11-4E7B-A290-C140C9CA6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95964-349F-4E56-84E0-2F8DCD9B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59D70-3ECA-486A-98A6-B198E8EE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12AFC7-46B4-4B7C-8013-97ACCC39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5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C23BA5-E72E-4A1A-A192-55ADD377A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AD8C5C-883C-4A65-92AE-8B9027843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8FA1F-28C7-41E3-947A-DA82CB7A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08F80-2B26-4F53-BE51-D2050E5C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D82B3D-E0F5-4BE6-8727-05207911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9C6B9-53B8-4067-92C6-B76EFB75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68E9C-DD53-49A1-86CC-2AF285A6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CF53F-DB23-40B3-87F9-B323B2CC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76AD22-A46B-43EB-9BD3-C8E542B5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D2BEF1-56A6-48B8-A7E9-94CCEB99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29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B97E0-5E13-4FE6-A518-B609C1A1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C23204-A19F-4641-8B85-1843711F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7DF39D-C7AE-4A15-96D1-5491B7EF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E38BC-0AAC-49D2-8FBC-705A7A7E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EB89A7-6425-4AFD-B303-16C5AD9A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66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D44E6-4AEB-4283-9934-9EFAF8BB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E67F7-0A8D-410A-B766-98A55E504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E496E2-7D82-4F8D-8CDD-5D756BB96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2B1F16-147A-4ACB-9774-528710C0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3D2A90-331B-4DC4-9C35-2BCB1A7D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D0EEA8-791A-42B7-A1D8-2EA0AB5D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23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24713-A59C-4877-B50F-1B25BCD8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673980-9114-46F0-B192-1E074D00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F08FE6-CF20-4545-A9C0-54F95E31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DD310C-0312-4242-9068-B77EEEFC8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2F3358-1CE2-4873-BDA6-9A2036C3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F42670-F498-4433-B41E-47541D3A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421FCE-EE12-48CA-9B31-497D37FE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BF9DBB-A288-47BC-80CF-F02E523B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23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B6EFE-5F6D-4ECD-B0F0-04941930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30B35-73DE-489C-84E4-FBFC7B6E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4B67EC-9B79-4DB4-9CE3-92567703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FB0A5F-1E71-4ACB-A5C1-5D62D6D8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08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C72A9F-F865-45B1-9EEE-D94D44D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A0036D-9F5E-485C-88B0-F5A2E9AB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890B70-DD19-4F79-9545-016F7BF3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32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C35A4-561D-4A2D-BB9B-6A287BAE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FDF4B1-9ADC-40E6-8EC3-4382227F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332CE8-412E-4242-8625-60E9B0E0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2B5494-D10C-41D3-AA64-C2087E0C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9EC227-015F-4FF0-9714-B2BED5FD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294B55-8C35-4257-87E9-AEF33072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8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E52DD-D008-4AF7-9288-D5A395C7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D27588-DB3B-4DB8-AF32-54033A7A4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BB022F-5427-44B6-94A9-9366D202F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80F731-BE35-4657-8405-4F5BD691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3928CF-3168-4DAA-BBDB-8215A832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C692CE-00F7-4440-B888-51B9EA50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36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BB01E3-070A-4410-ABAF-08BFF35F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BB7E32-24FD-49C6-9E9E-8FBE9ECD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D6E288-7320-4D65-AB32-3E923172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8367-2A90-49A7-9A25-F3A2E3D6EDDC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302675-01DF-42DC-83E3-93D08DA8B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E49FEB-FC82-4BB4-B456-CC6FC5AF6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B66D-3383-4BA8-B907-632CEF23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1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92BA9-91E1-4F2B-A48D-A78027650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EB8953-BFA8-424B-AF4F-628E12F1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48DAD3-CC86-4E44-BFFD-AA81DE719DD5}"/>
              </a:ext>
            </a:extLst>
          </p:cNvPr>
          <p:cNvSpPr/>
          <p:nvPr/>
        </p:nvSpPr>
        <p:spPr>
          <a:xfrm>
            <a:off x="1126097" y="542559"/>
            <a:ext cx="10190284" cy="593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F7DCA8-B8D9-462B-BC3A-6E0A5484D7F0}"/>
              </a:ext>
            </a:extLst>
          </p:cNvPr>
          <p:cNvSpPr/>
          <p:nvPr/>
        </p:nvSpPr>
        <p:spPr>
          <a:xfrm>
            <a:off x="4272850" y="1030026"/>
            <a:ext cx="3646291" cy="1080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1D5D7D-F1E3-4AF8-9E17-51D2271E341A}"/>
              </a:ext>
            </a:extLst>
          </p:cNvPr>
          <p:cNvSpPr/>
          <p:nvPr/>
        </p:nvSpPr>
        <p:spPr>
          <a:xfrm>
            <a:off x="4446576" y="2663175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C337E4-7DA4-4071-BCE8-8FD00D5AD1CD}"/>
              </a:ext>
            </a:extLst>
          </p:cNvPr>
          <p:cNvSpPr/>
          <p:nvPr/>
        </p:nvSpPr>
        <p:spPr>
          <a:xfrm>
            <a:off x="4446575" y="3602038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5E2520-FDFE-4531-AE43-26C2D56F1C52}"/>
              </a:ext>
            </a:extLst>
          </p:cNvPr>
          <p:cNvSpPr/>
          <p:nvPr/>
        </p:nvSpPr>
        <p:spPr>
          <a:xfrm>
            <a:off x="4446574" y="4429919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810E33-E8CC-4F9F-972C-BCDAC036CE64}"/>
              </a:ext>
            </a:extLst>
          </p:cNvPr>
          <p:cNvSpPr/>
          <p:nvPr/>
        </p:nvSpPr>
        <p:spPr>
          <a:xfrm>
            <a:off x="4446573" y="5281531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C34600-B15C-4477-97E0-5C0895F70D20}"/>
              </a:ext>
            </a:extLst>
          </p:cNvPr>
          <p:cNvSpPr txBox="1"/>
          <p:nvPr/>
        </p:nvSpPr>
        <p:spPr>
          <a:xfrm>
            <a:off x="4858173" y="1172034"/>
            <a:ext cx="27261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Tetris Battle</a:t>
            </a:r>
          </a:p>
          <a:p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CA3111-9F9B-405C-8B27-83DD75C3BCBE}"/>
              </a:ext>
            </a:extLst>
          </p:cNvPr>
          <p:cNvSpPr txBox="1"/>
          <p:nvPr/>
        </p:nvSpPr>
        <p:spPr>
          <a:xfrm>
            <a:off x="5182923" y="26763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單人模式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8A84C1-8E79-4ECE-A54E-8D02FD2CF35B}"/>
              </a:ext>
            </a:extLst>
          </p:cNvPr>
          <p:cNvSpPr txBox="1"/>
          <p:nvPr/>
        </p:nvSpPr>
        <p:spPr>
          <a:xfrm>
            <a:off x="5182924" y="36020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雙人模式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C9DFB9-C97B-4CC9-8C3B-123130F6EDA1}"/>
              </a:ext>
            </a:extLst>
          </p:cNvPr>
          <p:cNvSpPr txBox="1"/>
          <p:nvPr/>
        </p:nvSpPr>
        <p:spPr>
          <a:xfrm>
            <a:off x="5593291" y="443350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設置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59753F-42B0-44F8-A37F-756449D1EE80}"/>
              </a:ext>
            </a:extLst>
          </p:cNvPr>
          <p:cNvSpPr txBox="1"/>
          <p:nvPr/>
        </p:nvSpPr>
        <p:spPr>
          <a:xfrm>
            <a:off x="5593291" y="5273248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退出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86A6EAC-7279-4A5B-8535-7567EF72C454}"/>
              </a:ext>
            </a:extLst>
          </p:cNvPr>
          <p:cNvSpPr txBox="1"/>
          <p:nvPr/>
        </p:nvSpPr>
        <p:spPr>
          <a:xfrm>
            <a:off x="7919141" y="138578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label_title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3E556E-9ADA-42AB-9DB5-31930348D68B}"/>
              </a:ext>
            </a:extLst>
          </p:cNvPr>
          <p:cNvSpPr txBox="1"/>
          <p:nvPr/>
        </p:nvSpPr>
        <p:spPr>
          <a:xfrm>
            <a:off x="7973970" y="2771535"/>
            <a:ext cx="101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btn_spm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6F3AD68-994A-432C-8567-58DD1ED7E59D}"/>
              </a:ext>
            </a:extLst>
          </p:cNvPr>
          <p:cNvSpPr txBox="1"/>
          <p:nvPr/>
        </p:nvSpPr>
        <p:spPr>
          <a:xfrm>
            <a:off x="7973970" y="4526378"/>
            <a:ext cx="125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btn_setting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7263353-F234-4ABF-A60F-49594E2D558E}"/>
              </a:ext>
            </a:extLst>
          </p:cNvPr>
          <p:cNvSpPr txBox="1"/>
          <p:nvPr/>
        </p:nvSpPr>
        <p:spPr>
          <a:xfrm>
            <a:off x="7973970" y="3720435"/>
            <a:ext cx="101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btn_tpm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EC4822A-96E8-4B19-93D2-200CC6DDB5B6}"/>
              </a:ext>
            </a:extLst>
          </p:cNvPr>
          <p:cNvSpPr txBox="1"/>
          <p:nvPr/>
        </p:nvSpPr>
        <p:spPr>
          <a:xfrm>
            <a:off x="7973969" y="5366305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btn_exit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5435524-67AC-4DA9-B3BA-F4B92FB639A8}"/>
              </a:ext>
            </a:extLst>
          </p:cNvPr>
          <p:cNvSpPr txBox="1"/>
          <p:nvPr/>
        </p:nvSpPr>
        <p:spPr>
          <a:xfrm>
            <a:off x="1059167" y="49180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主頁面</a:t>
            </a:r>
          </a:p>
        </p:txBody>
      </p:sp>
    </p:spTree>
    <p:extLst>
      <p:ext uri="{BB962C8B-B14F-4D97-AF65-F5344CB8AC3E}">
        <p14:creationId xmlns:p14="http://schemas.microsoft.com/office/powerpoint/2010/main" val="1032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3BA585-872E-43AD-A7F0-135980FA6285}"/>
              </a:ext>
            </a:extLst>
          </p:cNvPr>
          <p:cNvSpPr/>
          <p:nvPr/>
        </p:nvSpPr>
        <p:spPr>
          <a:xfrm>
            <a:off x="1126097" y="542559"/>
            <a:ext cx="10190284" cy="593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8D8986-BC8B-4926-8D76-0144BF479F1A}"/>
              </a:ext>
            </a:extLst>
          </p:cNvPr>
          <p:cNvSpPr/>
          <p:nvPr/>
        </p:nvSpPr>
        <p:spPr>
          <a:xfrm flipH="1">
            <a:off x="4352065" y="1074414"/>
            <a:ext cx="2726130" cy="50511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17AE9E-DF97-4A44-80FF-CCDC857DA600}"/>
              </a:ext>
            </a:extLst>
          </p:cNvPr>
          <p:cNvSpPr txBox="1"/>
          <p:nvPr/>
        </p:nvSpPr>
        <p:spPr>
          <a:xfrm>
            <a:off x="4934891" y="3156794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rtb_gameScreen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42F401-7456-41AF-B5CF-1D327DAC3CC5}"/>
              </a:ext>
            </a:extLst>
          </p:cNvPr>
          <p:cNvSpPr/>
          <p:nvPr/>
        </p:nvSpPr>
        <p:spPr>
          <a:xfrm flipH="1">
            <a:off x="7328616" y="1074414"/>
            <a:ext cx="900984" cy="37186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3B0F8F-4E2C-4717-8D92-5D6CEFAA7F29}"/>
              </a:ext>
            </a:extLst>
          </p:cNvPr>
          <p:cNvSpPr txBox="1"/>
          <p:nvPr/>
        </p:nvSpPr>
        <p:spPr>
          <a:xfrm>
            <a:off x="8229600" y="2564408"/>
            <a:ext cx="14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flp_cubenext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91A362-F0AB-411F-B277-9A2EB303F6A7}"/>
              </a:ext>
            </a:extLst>
          </p:cNvPr>
          <p:cNvSpPr txBox="1"/>
          <p:nvPr/>
        </p:nvSpPr>
        <p:spPr>
          <a:xfrm>
            <a:off x="1059167" y="49180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單人遊戲畫面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348998-36FC-4AC1-BD21-54D3A4569834}"/>
              </a:ext>
            </a:extLst>
          </p:cNvPr>
          <p:cNvSpPr/>
          <p:nvPr/>
        </p:nvSpPr>
        <p:spPr>
          <a:xfrm>
            <a:off x="1439187" y="5658311"/>
            <a:ext cx="811442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2EFB50-4012-4AED-BB26-51E61076F895}"/>
              </a:ext>
            </a:extLst>
          </p:cNvPr>
          <p:cNvSpPr txBox="1"/>
          <p:nvPr/>
        </p:nvSpPr>
        <p:spPr>
          <a:xfrm>
            <a:off x="1469654" y="582199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timer1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8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CD675B-9C68-4FCA-8024-222FBA70F94B}"/>
              </a:ext>
            </a:extLst>
          </p:cNvPr>
          <p:cNvSpPr/>
          <p:nvPr/>
        </p:nvSpPr>
        <p:spPr>
          <a:xfrm>
            <a:off x="1126097" y="542559"/>
            <a:ext cx="10190284" cy="5934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AD1F93-2DCA-4688-A5E5-7BAFFBBF0C88}"/>
              </a:ext>
            </a:extLst>
          </p:cNvPr>
          <p:cNvSpPr/>
          <p:nvPr/>
        </p:nvSpPr>
        <p:spPr>
          <a:xfrm>
            <a:off x="4446573" y="1787153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624A30-C73D-4421-BF87-2E9D435BABA8}"/>
              </a:ext>
            </a:extLst>
          </p:cNvPr>
          <p:cNvSpPr/>
          <p:nvPr/>
        </p:nvSpPr>
        <p:spPr>
          <a:xfrm>
            <a:off x="4446576" y="3241316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7461C1-F0D6-4F25-8424-C18F34FBBF87}"/>
              </a:ext>
            </a:extLst>
          </p:cNvPr>
          <p:cNvSpPr/>
          <p:nvPr/>
        </p:nvSpPr>
        <p:spPr>
          <a:xfrm>
            <a:off x="4446573" y="4573454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E60744-72FB-46ED-A074-FFFF58DFB693}"/>
              </a:ext>
            </a:extLst>
          </p:cNvPr>
          <p:cNvSpPr txBox="1"/>
          <p:nvPr/>
        </p:nvSpPr>
        <p:spPr>
          <a:xfrm>
            <a:off x="5182921" y="177139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創建房間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F0D1E9-3A36-45E2-87B3-DAE50D8463F2}"/>
              </a:ext>
            </a:extLst>
          </p:cNvPr>
          <p:cNvSpPr txBox="1"/>
          <p:nvPr/>
        </p:nvSpPr>
        <p:spPr>
          <a:xfrm>
            <a:off x="5182925" y="32413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加入房間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A33CF4-C7B7-4AF6-8FAE-297FD6220FBB}"/>
              </a:ext>
            </a:extLst>
          </p:cNvPr>
          <p:cNvSpPr txBox="1"/>
          <p:nvPr/>
        </p:nvSpPr>
        <p:spPr>
          <a:xfrm>
            <a:off x="5593290" y="457704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返回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2D0DF1-4C98-4764-9125-83EB737B37E0}"/>
              </a:ext>
            </a:extLst>
          </p:cNvPr>
          <p:cNvSpPr txBox="1"/>
          <p:nvPr/>
        </p:nvSpPr>
        <p:spPr>
          <a:xfrm>
            <a:off x="7973968" y="1869372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btn_createroom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EB245D-60B8-4F15-AF03-530A095D9B98}"/>
              </a:ext>
            </a:extLst>
          </p:cNvPr>
          <p:cNvSpPr txBox="1"/>
          <p:nvPr/>
        </p:nvSpPr>
        <p:spPr>
          <a:xfrm>
            <a:off x="7973970" y="4619296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D77312-CCBA-4808-9DFD-C22D8E29EE39}"/>
              </a:ext>
            </a:extLst>
          </p:cNvPr>
          <p:cNvSpPr txBox="1"/>
          <p:nvPr/>
        </p:nvSpPr>
        <p:spPr>
          <a:xfrm>
            <a:off x="7973970" y="3326083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btn_connet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A107FCD-0E47-4970-A727-19F91074ACEB}"/>
              </a:ext>
            </a:extLst>
          </p:cNvPr>
          <p:cNvSpPr txBox="1"/>
          <p:nvPr/>
        </p:nvSpPr>
        <p:spPr>
          <a:xfrm>
            <a:off x="1059167" y="49180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雙人選擇畫面</a:t>
            </a:r>
          </a:p>
        </p:txBody>
      </p:sp>
    </p:spTree>
    <p:extLst>
      <p:ext uri="{BB962C8B-B14F-4D97-AF65-F5344CB8AC3E}">
        <p14:creationId xmlns:p14="http://schemas.microsoft.com/office/powerpoint/2010/main" val="352104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BB6A1AB-6618-4B45-8930-D3A03CC24591}"/>
              </a:ext>
            </a:extLst>
          </p:cNvPr>
          <p:cNvSpPr/>
          <p:nvPr/>
        </p:nvSpPr>
        <p:spPr>
          <a:xfrm>
            <a:off x="1126097" y="542559"/>
            <a:ext cx="10190284" cy="5934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A1DF9B-8C66-48FF-97EB-0CFFC8A22194}"/>
              </a:ext>
            </a:extLst>
          </p:cNvPr>
          <p:cNvSpPr/>
          <p:nvPr/>
        </p:nvSpPr>
        <p:spPr>
          <a:xfrm>
            <a:off x="3132681" y="722231"/>
            <a:ext cx="5718356" cy="2706769"/>
          </a:xfrm>
          <a:prstGeom prst="rect">
            <a:avLst/>
          </a:prstGeom>
          <a:solidFill>
            <a:srgbClr val="73409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030E5D-2FA1-49D5-B388-7B2FA593DB73}"/>
              </a:ext>
            </a:extLst>
          </p:cNvPr>
          <p:cNvSpPr/>
          <p:nvPr/>
        </p:nvSpPr>
        <p:spPr>
          <a:xfrm>
            <a:off x="3390844" y="1526880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CD7C18-B37D-47CF-9192-A405B65BAB4C}"/>
              </a:ext>
            </a:extLst>
          </p:cNvPr>
          <p:cNvSpPr/>
          <p:nvPr/>
        </p:nvSpPr>
        <p:spPr>
          <a:xfrm>
            <a:off x="3390844" y="2353919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195CBF-F9CD-44B5-AD31-D8E7C8BB159E}"/>
              </a:ext>
            </a:extLst>
          </p:cNvPr>
          <p:cNvSpPr txBox="1"/>
          <p:nvPr/>
        </p:nvSpPr>
        <p:spPr>
          <a:xfrm>
            <a:off x="3214127" y="8321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連線資訊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8D3E35-6840-4AA1-8B79-0BC695C08F2A}"/>
              </a:ext>
            </a:extLst>
          </p:cNvPr>
          <p:cNvSpPr txBox="1"/>
          <p:nvPr/>
        </p:nvSpPr>
        <p:spPr>
          <a:xfrm>
            <a:off x="3449511" y="1527518"/>
            <a:ext cx="62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IP:</a:t>
            </a:r>
            <a:endParaRPr lang="zh-TW" altLang="en-US" sz="32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2ECFBD-3B2E-4633-A872-2CA29E43DBFD}"/>
              </a:ext>
            </a:extLst>
          </p:cNvPr>
          <p:cNvSpPr txBox="1"/>
          <p:nvPr/>
        </p:nvSpPr>
        <p:spPr>
          <a:xfrm>
            <a:off x="3390844" y="2365410"/>
            <a:ext cx="1206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PORT:</a:t>
            </a:r>
            <a:endParaRPr lang="zh-TW" altLang="en-US" sz="32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7739B6-5CBE-42AE-A271-46CC86ACC7CF}"/>
              </a:ext>
            </a:extLst>
          </p:cNvPr>
          <p:cNvSpPr txBox="1"/>
          <p:nvPr/>
        </p:nvSpPr>
        <p:spPr>
          <a:xfrm>
            <a:off x="2550157" y="939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8CF1D0C-337D-4960-95BD-4066B0D11078}"/>
              </a:ext>
            </a:extLst>
          </p:cNvPr>
          <p:cNvSpPr txBox="1"/>
          <p:nvPr/>
        </p:nvSpPr>
        <p:spPr>
          <a:xfrm>
            <a:off x="2067466" y="2462279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label_Port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61D5122-E8BE-4BFF-815C-58F392AE4E1F}"/>
              </a:ext>
            </a:extLst>
          </p:cNvPr>
          <p:cNvSpPr txBox="1"/>
          <p:nvPr/>
        </p:nvSpPr>
        <p:spPr>
          <a:xfrm>
            <a:off x="2202618" y="163523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label_IP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18EA7A-6652-4F37-8A0F-5D616B5BBA4C}"/>
              </a:ext>
            </a:extLst>
          </p:cNvPr>
          <p:cNvSpPr txBox="1"/>
          <p:nvPr/>
        </p:nvSpPr>
        <p:spPr>
          <a:xfrm>
            <a:off x="5139265" y="161741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cbbIP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F24C3F-758E-4297-84F0-72B68BF4C6AF}"/>
              </a:ext>
            </a:extLst>
          </p:cNvPr>
          <p:cNvSpPr txBox="1"/>
          <p:nvPr/>
        </p:nvSpPr>
        <p:spPr>
          <a:xfrm>
            <a:off x="5102300" y="2456566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tbPort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845013-97E5-4CDA-8D16-ACADEF065C96}"/>
              </a:ext>
            </a:extLst>
          </p:cNvPr>
          <p:cNvSpPr/>
          <p:nvPr/>
        </p:nvSpPr>
        <p:spPr>
          <a:xfrm>
            <a:off x="7032897" y="1635239"/>
            <a:ext cx="1442112" cy="12902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E8732CE-3166-4C52-95AC-92778925F13A}"/>
              </a:ext>
            </a:extLst>
          </p:cNvPr>
          <p:cNvSpPr txBox="1"/>
          <p:nvPr/>
        </p:nvSpPr>
        <p:spPr>
          <a:xfrm>
            <a:off x="7267662" y="198674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啟動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C128C8-C38A-4CD1-9A33-75BC40EFF530}"/>
              </a:ext>
            </a:extLst>
          </p:cNvPr>
          <p:cNvSpPr txBox="1"/>
          <p:nvPr/>
        </p:nvSpPr>
        <p:spPr>
          <a:xfrm>
            <a:off x="7134291" y="1131745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btn_connet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02498F-3D80-44E5-8013-616A5AEA4E24}"/>
              </a:ext>
            </a:extLst>
          </p:cNvPr>
          <p:cNvSpPr/>
          <p:nvPr/>
        </p:nvSpPr>
        <p:spPr>
          <a:xfrm flipH="1">
            <a:off x="3132681" y="3652361"/>
            <a:ext cx="5718356" cy="27067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D004B71-91F6-4105-8F62-86382751DE0A}"/>
              </a:ext>
            </a:extLst>
          </p:cNvPr>
          <p:cNvSpPr txBox="1"/>
          <p:nvPr/>
        </p:nvSpPr>
        <p:spPr>
          <a:xfrm>
            <a:off x="5406830" y="4636413"/>
            <a:ext cx="17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rtb_msg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FDE731D-D39C-4C3F-B8E3-3AA8CFF1A766}"/>
              </a:ext>
            </a:extLst>
          </p:cNvPr>
          <p:cNvSpPr txBox="1"/>
          <p:nvPr/>
        </p:nvSpPr>
        <p:spPr>
          <a:xfrm>
            <a:off x="128412" y="-6811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建立房間頁面</a:t>
            </a:r>
          </a:p>
        </p:txBody>
      </p:sp>
    </p:spTree>
    <p:extLst>
      <p:ext uri="{BB962C8B-B14F-4D97-AF65-F5344CB8AC3E}">
        <p14:creationId xmlns:p14="http://schemas.microsoft.com/office/powerpoint/2010/main" val="147447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C246B7-F81E-4DB3-9E9A-A9EC44EC0B41}"/>
              </a:ext>
            </a:extLst>
          </p:cNvPr>
          <p:cNvSpPr/>
          <p:nvPr/>
        </p:nvSpPr>
        <p:spPr>
          <a:xfrm>
            <a:off x="1126097" y="542559"/>
            <a:ext cx="10190284" cy="5934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0A73D1-9FBE-4369-80CF-917D6AA2CC1F}"/>
              </a:ext>
            </a:extLst>
          </p:cNvPr>
          <p:cNvSpPr/>
          <p:nvPr/>
        </p:nvSpPr>
        <p:spPr>
          <a:xfrm>
            <a:off x="3132681" y="2107148"/>
            <a:ext cx="5718356" cy="2706769"/>
          </a:xfrm>
          <a:prstGeom prst="rect">
            <a:avLst/>
          </a:prstGeom>
          <a:solidFill>
            <a:srgbClr val="73409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7E22E6-7191-4C80-8960-686691307C19}"/>
              </a:ext>
            </a:extLst>
          </p:cNvPr>
          <p:cNvSpPr/>
          <p:nvPr/>
        </p:nvSpPr>
        <p:spPr>
          <a:xfrm>
            <a:off x="3390844" y="2911797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B7474D-9725-4F3F-98F3-0FC7259C924F}"/>
              </a:ext>
            </a:extLst>
          </p:cNvPr>
          <p:cNvSpPr/>
          <p:nvPr/>
        </p:nvSpPr>
        <p:spPr>
          <a:xfrm>
            <a:off x="3390844" y="3738836"/>
            <a:ext cx="3298847" cy="586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935FBE-9485-4E67-B989-DB3DB8556B07}"/>
              </a:ext>
            </a:extLst>
          </p:cNvPr>
          <p:cNvSpPr txBox="1"/>
          <p:nvPr/>
        </p:nvSpPr>
        <p:spPr>
          <a:xfrm>
            <a:off x="3214127" y="221708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連線資訊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87AC4F-9CDE-424F-814F-F88CBED413E7}"/>
              </a:ext>
            </a:extLst>
          </p:cNvPr>
          <p:cNvSpPr txBox="1"/>
          <p:nvPr/>
        </p:nvSpPr>
        <p:spPr>
          <a:xfrm>
            <a:off x="3449511" y="2912435"/>
            <a:ext cx="62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IP:</a:t>
            </a:r>
            <a:endParaRPr lang="zh-TW" altLang="en-US" sz="32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045E78-E6D1-4A2E-8E3E-EA54E2A7D343}"/>
              </a:ext>
            </a:extLst>
          </p:cNvPr>
          <p:cNvSpPr txBox="1"/>
          <p:nvPr/>
        </p:nvSpPr>
        <p:spPr>
          <a:xfrm>
            <a:off x="3390844" y="3750327"/>
            <a:ext cx="1206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PORT:</a:t>
            </a:r>
            <a:endParaRPr lang="zh-TW" altLang="en-US" sz="32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4ABE32-279C-4ED4-94EC-61893C4D14EA}"/>
              </a:ext>
            </a:extLst>
          </p:cNvPr>
          <p:cNvSpPr txBox="1"/>
          <p:nvPr/>
        </p:nvSpPr>
        <p:spPr>
          <a:xfrm>
            <a:off x="2550157" y="23248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922CF3-A357-43BF-A5A2-BE5CE2BF7B71}"/>
              </a:ext>
            </a:extLst>
          </p:cNvPr>
          <p:cNvSpPr txBox="1"/>
          <p:nvPr/>
        </p:nvSpPr>
        <p:spPr>
          <a:xfrm>
            <a:off x="2067466" y="3847196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label_Port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210403-4CB7-44E5-9377-545D29BEB3D9}"/>
              </a:ext>
            </a:extLst>
          </p:cNvPr>
          <p:cNvSpPr txBox="1"/>
          <p:nvPr/>
        </p:nvSpPr>
        <p:spPr>
          <a:xfrm>
            <a:off x="2202618" y="302015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label_IP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53DBAF-F03D-4C7D-BAB2-8485F2DB0671}"/>
              </a:ext>
            </a:extLst>
          </p:cNvPr>
          <p:cNvSpPr txBox="1"/>
          <p:nvPr/>
        </p:nvSpPr>
        <p:spPr>
          <a:xfrm>
            <a:off x="5139265" y="300233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cbbIP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64E488-D2A9-4A9B-A816-8448602C4641}"/>
              </a:ext>
            </a:extLst>
          </p:cNvPr>
          <p:cNvSpPr txBox="1"/>
          <p:nvPr/>
        </p:nvSpPr>
        <p:spPr>
          <a:xfrm>
            <a:off x="5102300" y="3841483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tbPort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6A7B55-0AD3-4584-B05E-74830C2ECFCD}"/>
              </a:ext>
            </a:extLst>
          </p:cNvPr>
          <p:cNvSpPr/>
          <p:nvPr/>
        </p:nvSpPr>
        <p:spPr>
          <a:xfrm>
            <a:off x="7032897" y="3020156"/>
            <a:ext cx="1442112" cy="12902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077F41-1986-4A26-BE13-305896478B3E}"/>
              </a:ext>
            </a:extLst>
          </p:cNvPr>
          <p:cNvSpPr txBox="1"/>
          <p:nvPr/>
        </p:nvSpPr>
        <p:spPr>
          <a:xfrm>
            <a:off x="7267662" y="33716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連線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E0E90F-D14C-49BC-A8AF-7E491129AC31}"/>
              </a:ext>
            </a:extLst>
          </p:cNvPr>
          <p:cNvSpPr txBox="1"/>
          <p:nvPr/>
        </p:nvSpPr>
        <p:spPr>
          <a:xfrm>
            <a:off x="7134291" y="2516662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btn_connet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93BA19-4BB8-4CA0-9A8F-D31B8C162828}"/>
              </a:ext>
            </a:extLst>
          </p:cNvPr>
          <p:cNvSpPr txBox="1"/>
          <p:nvPr/>
        </p:nvSpPr>
        <p:spPr>
          <a:xfrm>
            <a:off x="1059167" y="49180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加入房間頁面</a:t>
            </a:r>
          </a:p>
        </p:txBody>
      </p:sp>
    </p:spTree>
    <p:extLst>
      <p:ext uri="{BB962C8B-B14F-4D97-AF65-F5344CB8AC3E}">
        <p14:creationId xmlns:p14="http://schemas.microsoft.com/office/powerpoint/2010/main" val="295440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2BCA51-A38B-441A-94F7-D746E721D9B6}"/>
              </a:ext>
            </a:extLst>
          </p:cNvPr>
          <p:cNvSpPr/>
          <p:nvPr/>
        </p:nvSpPr>
        <p:spPr>
          <a:xfrm>
            <a:off x="1126097" y="542559"/>
            <a:ext cx="10190284" cy="5934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55EA1A-4719-4070-BC92-9FF2AB1AFB82}"/>
              </a:ext>
            </a:extLst>
          </p:cNvPr>
          <p:cNvSpPr/>
          <p:nvPr/>
        </p:nvSpPr>
        <p:spPr>
          <a:xfrm flipH="1">
            <a:off x="2732258" y="1024021"/>
            <a:ext cx="1826793" cy="32667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094315-0F26-40B9-BBC1-8B872860CA65}"/>
              </a:ext>
            </a:extLst>
          </p:cNvPr>
          <p:cNvSpPr txBox="1"/>
          <p:nvPr/>
        </p:nvSpPr>
        <p:spPr>
          <a:xfrm>
            <a:off x="2831590" y="2226511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rtb_gameScreen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E2DF8-CAB2-478F-AEE0-FED1C17EFE34}"/>
              </a:ext>
            </a:extLst>
          </p:cNvPr>
          <p:cNvSpPr/>
          <p:nvPr/>
        </p:nvSpPr>
        <p:spPr>
          <a:xfrm flipH="1">
            <a:off x="4792179" y="1024022"/>
            <a:ext cx="603754" cy="240497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58ECB2-B0DC-42C6-B241-63258471F255}"/>
              </a:ext>
            </a:extLst>
          </p:cNvPr>
          <p:cNvSpPr txBox="1"/>
          <p:nvPr/>
        </p:nvSpPr>
        <p:spPr>
          <a:xfrm>
            <a:off x="5548745" y="1633472"/>
            <a:ext cx="14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flp_cubenext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7FB870-E7BA-4EFA-8D7F-8DC940C7A50B}"/>
              </a:ext>
            </a:extLst>
          </p:cNvPr>
          <p:cNvSpPr/>
          <p:nvPr/>
        </p:nvSpPr>
        <p:spPr>
          <a:xfrm flipH="1">
            <a:off x="7586498" y="1024021"/>
            <a:ext cx="1826793" cy="32667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E54A5F-5720-44F5-892E-D0299F1575D7}"/>
              </a:ext>
            </a:extLst>
          </p:cNvPr>
          <p:cNvSpPr txBox="1"/>
          <p:nvPr/>
        </p:nvSpPr>
        <p:spPr>
          <a:xfrm>
            <a:off x="7568812" y="2226511"/>
            <a:ext cx="18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rtb_gameScreen2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6047D0-F650-4C67-A880-71FEE118E8BE}"/>
              </a:ext>
            </a:extLst>
          </p:cNvPr>
          <p:cNvSpPr/>
          <p:nvPr/>
        </p:nvSpPr>
        <p:spPr>
          <a:xfrm>
            <a:off x="5626422" y="3352031"/>
            <a:ext cx="1123194" cy="9387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E6DF36-C59E-4315-8D5A-BB89AA49C30F}"/>
              </a:ext>
            </a:extLst>
          </p:cNvPr>
          <p:cNvSpPr txBox="1"/>
          <p:nvPr/>
        </p:nvSpPr>
        <p:spPr>
          <a:xfrm>
            <a:off x="5736613" y="35099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連線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43FDFF-3C6F-4F32-821B-B8872BDDC638}"/>
              </a:ext>
            </a:extLst>
          </p:cNvPr>
          <p:cNvSpPr txBox="1"/>
          <p:nvPr/>
        </p:nvSpPr>
        <p:spPr>
          <a:xfrm>
            <a:off x="5613597" y="2797092"/>
            <a:ext cx="114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btn_ready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9FE46F-8BC8-455B-880E-18928F4085F7}"/>
              </a:ext>
            </a:extLst>
          </p:cNvPr>
          <p:cNvSpPr/>
          <p:nvPr/>
        </p:nvSpPr>
        <p:spPr>
          <a:xfrm flipH="1">
            <a:off x="2732257" y="4415959"/>
            <a:ext cx="6681033" cy="10773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56EF36-0A14-4133-9821-9ED50ACC35E7}"/>
              </a:ext>
            </a:extLst>
          </p:cNvPr>
          <p:cNvSpPr txBox="1"/>
          <p:nvPr/>
        </p:nvSpPr>
        <p:spPr>
          <a:xfrm>
            <a:off x="5736613" y="4769953"/>
            <a:ext cx="17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rtb_msg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D440BC-F2A8-4DAC-8905-70EFD17BC5FD}"/>
              </a:ext>
            </a:extLst>
          </p:cNvPr>
          <p:cNvSpPr/>
          <p:nvPr/>
        </p:nvSpPr>
        <p:spPr>
          <a:xfrm>
            <a:off x="2732257" y="5679390"/>
            <a:ext cx="5728162" cy="393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79FC98-A956-418A-8526-D0858D088857}"/>
              </a:ext>
            </a:extLst>
          </p:cNvPr>
          <p:cNvSpPr txBox="1"/>
          <p:nvPr/>
        </p:nvSpPr>
        <p:spPr>
          <a:xfrm>
            <a:off x="2781923" y="5691538"/>
            <a:ext cx="17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tb_msg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19A51A2-1F40-4331-8374-B8C69A610493}"/>
              </a:ext>
            </a:extLst>
          </p:cNvPr>
          <p:cNvSpPr/>
          <p:nvPr/>
        </p:nvSpPr>
        <p:spPr>
          <a:xfrm>
            <a:off x="8556932" y="5691901"/>
            <a:ext cx="902811" cy="368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F5A433-609F-40E6-A48D-D9B246E1EC08}"/>
              </a:ext>
            </a:extLst>
          </p:cNvPr>
          <p:cNvSpPr txBox="1"/>
          <p:nvPr/>
        </p:nvSpPr>
        <p:spPr>
          <a:xfrm>
            <a:off x="8556932" y="5722315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送出訊息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4DDB3B7-6638-4AAC-989D-F075E317C0D3}"/>
              </a:ext>
            </a:extLst>
          </p:cNvPr>
          <p:cNvSpPr txBox="1"/>
          <p:nvPr/>
        </p:nvSpPr>
        <p:spPr>
          <a:xfrm>
            <a:off x="9459743" y="5660760"/>
            <a:ext cx="17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btn_msgsend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B4EAF76-B328-4BBC-9389-2A7BB53B3C90}"/>
              </a:ext>
            </a:extLst>
          </p:cNvPr>
          <p:cNvSpPr txBox="1"/>
          <p:nvPr/>
        </p:nvSpPr>
        <p:spPr>
          <a:xfrm>
            <a:off x="1059167" y="49180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/>
              <a:t>雙人遊戲畫面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3247B3-489B-41DF-A52D-944C0CCEA5F1}"/>
              </a:ext>
            </a:extLst>
          </p:cNvPr>
          <p:cNvSpPr/>
          <p:nvPr/>
        </p:nvSpPr>
        <p:spPr>
          <a:xfrm>
            <a:off x="1439187" y="5658311"/>
            <a:ext cx="811442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E19DD2-A86A-4D04-99DE-919926BC3DDB}"/>
              </a:ext>
            </a:extLst>
          </p:cNvPr>
          <p:cNvSpPr txBox="1"/>
          <p:nvPr/>
        </p:nvSpPr>
        <p:spPr>
          <a:xfrm>
            <a:off x="1469654" y="582199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timer1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3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135</Words>
  <Application>Microsoft Office PowerPoint</Application>
  <PresentationFormat>寬螢幕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ray2000719v414307@gmail.com</dc:creator>
  <cp:lastModifiedBy>ray2000719v414307@gmail.com</cp:lastModifiedBy>
  <cp:revision>6</cp:revision>
  <dcterms:created xsi:type="dcterms:W3CDTF">2021-01-14T06:13:45Z</dcterms:created>
  <dcterms:modified xsi:type="dcterms:W3CDTF">2021-01-14T09:44:11Z</dcterms:modified>
</cp:coreProperties>
</file>