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2000719v414307@gmail.com" initials="r" lastIdx="1" clrIdx="0">
    <p:extLst>
      <p:ext uri="{19B8F6BF-5375-455C-9EA6-DF929625EA0E}">
        <p15:presenceInfo xmlns:p15="http://schemas.microsoft.com/office/powerpoint/2012/main" userId="fb35718174c6e5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508-5547-4D01-82E9-22D6D192C959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4169-BAEA-4CDD-9CA2-601BFEFB1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30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508-5547-4D01-82E9-22D6D192C959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4169-BAEA-4CDD-9CA2-601BFEFB1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18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508-5547-4D01-82E9-22D6D192C959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4169-BAEA-4CDD-9CA2-601BFEFB1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97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508-5547-4D01-82E9-22D6D192C959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4169-BAEA-4CDD-9CA2-601BFEFB1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56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508-5547-4D01-82E9-22D6D192C959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4169-BAEA-4CDD-9CA2-601BFEFB1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06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508-5547-4D01-82E9-22D6D192C959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4169-BAEA-4CDD-9CA2-601BFEFB1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508-5547-4D01-82E9-22D6D192C959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4169-BAEA-4CDD-9CA2-601BFEFB1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65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508-5547-4D01-82E9-22D6D192C959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4169-BAEA-4CDD-9CA2-601BFEFB1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49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508-5547-4D01-82E9-22D6D192C959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4169-BAEA-4CDD-9CA2-601BFEFB1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17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508-5547-4D01-82E9-22D6D192C959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4169-BAEA-4CDD-9CA2-601BFEFB1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37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508-5547-4D01-82E9-22D6D192C959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4169-BAEA-4CDD-9CA2-601BFEFB1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89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72508-5547-4D01-82E9-22D6D192C959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54169-BAEA-4CDD-9CA2-601BFEFB1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0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字方塊 44"/>
          <p:cNvSpPr txBox="1"/>
          <p:nvPr/>
        </p:nvSpPr>
        <p:spPr>
          <a:xfrm>
            <a:off x="188345" y="1163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撲克牌遊戲畫面</a:t>
            </a:r>
            <a:endParaRPr lang="en-US" altLang="zh-TW" sz="28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1055076" y="685799"/>
            <a:ext cx="10190284" cy="5934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083783" y="5178661"/>
            <a:ext cx="615463" cy="11693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08036" y="5178670"/>
            <a:ext cx="615463" cy="11693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32288" y="5178659"/>
            <a:ext cx="615463" cy="11693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954346" y="5178658"/>
            <a:ext cx="615463" cy="11693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576401" y="5178658"/>
            <a:ext cx="615463" cy="11693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200655" y="5178658"/>
            <a:ext cx="615463" cy="11693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827108" y="5178657"/>
            <a:ext cx="615463" cy="11693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451365" y="5178656"/>
            <a:ext cx="615463" cy="11693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082210" y="5178655"/>
            <a:ext cx="615463" cy="11693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721854" y="5178654"/>
            <a:ext cx="615463" cy="11693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352701" y="5178654"/>
            <a:ext cx="615463" cy="11693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981356" y="5178653"/>
            <a:ext cx="615463" cy="11693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9618798" y="5178653"/>
            <a:ext cx="615463" cy="11693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336437" y="2743199"/>
            <a:ext cx="747346" cy="10550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0234261" y="2743200"/>
            <a:ext cx="747346" cy="10550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761166" y="1537465"/>
            <a:ext cx="747346" cy="10550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124853" y="1880338"/>
            <a:ext cx="117051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Com1</a:t>
            </a:r>
          </a:p>
          <a:p>
            <a:r>
              <a:rPr lang="zh-TW" altLang="en-US" dirty="0"/>
              <a:t>剩餘牌數</a:t>
            </a:r>
            <a:r>
              <a:rPr lang="en-US" altLang="zh-TW" dirty="0"/>
              <a:t>:</a:t>
            </a:r>
            <a:endParaRPr lang="zh-TW" altLang="en-US" dirty="0"/>
          </a:p>
          <a:p>
            <a:endParaRPr lang="zh-TW" altLang="en-US" sz="3200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386943" y="3049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牌數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022677" y="1880337"/>
            <a:ext cx="117051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Com3</a:t>
            </a:r>
          </a:p>
          <a:p>
            <a:r>
              <a:rPr lang="zh-TW" altLang="en-US" dirty="0" smtClean="0"/>
              <a:t>剩餘</a:t>
            </a:r>
            <a:r>
              <a:rPr lang="zh-TW" altLang="en-US" dirty="0"/>
              <a:t>牌數</a:t>
            </a:r>
            <a:r>
              <a:rPr lang="en-US" altLang="zh-TW" dirty="0"/>
              <a:t>:</a:t>
            </a:r>
            <a:endParaRPr lang="zh-TW" altLang="en-US" dirty="0"/>
          </a:p>
          <a:p>
            <a:endParaRPr lang="zh-TW" altLang="en-US" sz="32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564961" y="685799"/>
            <a:ext cx="117051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Com2</a:t>
            </a:r>
          </a:p>
          <a:p>
            <a:r>
              <a:rPr lang="zh-TW" altLang="en-US" dirty="0" smtClean="0"/>
              <a:t>剩餘</a:t>
            </a:r>
            <a:r>
              <a:rPr lang="zh-TW" altLang="en-US" dirty="0"/>
              <a:t>牌數</a:t>
            </a:r>
            <a:r>
              <a:rPr lang="en-US" altLang="zh-TW" dirty="0"/>
              <a:t>:</a:t>
            </a:r>
            <a:endParaRPr lang="zh-TW" altLang="en-US" dirty="0"/>
          </a:p>
          <a:p>
            <a:endParaRPr lang="zh-TW" altLang="en-US" sz="32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827108" y="18069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牌數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0284767" y="3049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牌數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777521" y="2817933"/>
            <a:ext cx="2745391" cy="167053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596218" y="3428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顯示出牌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28714" y="5117106"/>
            <a:ext cx="117051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/>
              <a:t>我</a:t>
            </a:r>
            <a:endParaRPr lang="en-US" altLang="zh-TW" sz="3200" b="1" dirty="0"/>
          </a:p>
          <a:p>
            <a:r>
              <a:rPr lang="zh-TW" altLang="en-US" dirty="0"/>
              <a:t>剩餘牌數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牌</a:t>
            </a:r>
            <a:r>
              <a:rPr lang="zh-TW" altLang="en-US" dirty="0"/>
              <a:t>數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1268343" y="947366"/>
            <a:ext cx="764931" cy="553916"/>
            <a:chOff x="1584867" y="859443"/>
            <a:chExt cx="764931" cy="553916"/>
          </a:xfrm>
        </p:grpSpPr>
        <p:sp>
          <p:nvSpPr>
            <p:cNvPr id="43" name="矩形 42"/>
            <p:cNvSpPr/>
            <p:nvPr/>
          </p:nvSpPr>
          <p:spPr>
            <a:xfrm>
              <a:off x="1584867" y="859443"/>
              <a:ext cx="764931" cy="55391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629104" y="951735"/>
              <a:ext cx="67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提示</a:t>
              </a:r>
              <a:endParaRPr lang="zh-TW" altLang="en-US" b="1" dirty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2305032" y="947366"/>
            <a:ext cx="1322123" cy="5539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2373891" y="1039658"/>
            <a:ext cx="116919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重新開始</a:t>
            </a:r>
            <a:endParaRPr lang="zh-TW" altLang="en-US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047596" y="1452901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btnprompt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395579" y="1452901"/>
            <a:ext cx="112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btnrestart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260394" y="1980914"/>
            <a:ext cx="11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labelcom1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643031" y="762700"/>
            <a:ext cx="11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labelcom2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810694" y="2040016"/>
            <a:ext cx="11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labelcom3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82000" y="3001127"/>
            <a:ext cx="130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pbplaycards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060005" y="4813701"/>
            <a:ext cx="132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labelmycard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275212" y="5517086"/>
            <a:ext cx="21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dirty="0" err="1" smtClean="0">
                <a:solidFill>
                  <a:srgbClr val="FF0000"/>
                </a:solidFill>
              </a:rPr>
              <a:t>pbmycard</a:t>
            </a:r>
            <a:r>
              <a:rPr lang="en-US" altLang="zh-TW" dirty="0" smtClean="0">
                <a:solidFill>
                  <a:srgbClr val="FF0000"/>
                </a:solidFill>
              </a:rPr>
              <a:t>(1~13)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606099" y="942804"/>
            <a:ext cx="1322123" cy="5539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753493" y="1008945"/>
            <a:ext cx="10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rtbround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370451" y="868126"/>
            <a:ext cx="1221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出</a:t>
            </a:r>
            <a:r>
              <a:rPr lang="zh-TW" altLang="en-US" b="1" dirty="0"/>
              <a:t>牌</a:t>
            </a:r>
            <a:r>
              <a:rPr lang="zh-TW" altLang="en-US" b="1" dirty="0" smtClean="0"/>
              <a:t>過程</a:t>
            </a:r>
            <a:r>
              <a:rPr lang="en-US" altLang="zh-TW" sz="3200" dirty="0"/>
              <a:t>:</a:t>
            </a:r>
            <a:endParaRPr lang="zh-TW" altLang="en-US" sz="32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8389480" y="1362907"/>
            <a:ext cx="120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labelround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38157" y="4149947"/>
            <a:ext cx="1322123" cy="5539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359696" y="424571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[</a:t>
            </a:r>
            <a:r>
              <a:rPr lang="zh-TW" altLang="en-US" b="1" dirty="0" smtClean="0"/>
              <a:t>要出的牌</a:t>
            </a:r>
            <a:r>
              <a:rPr lang="en-US" altLang="zh-TW" b="1" dirty="0" smtClean="0"/>
              <a:t>]</a:t>
            </a:r>
            <a:endParaRPr lang="zh-TW" altLang="en-US" sz="32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743546" y="4237403"/>
            <a:ext cx="136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labelcardout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882119" y="942804"/>
            <a:ext cx="1322123" cy="5539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4106014" y="1035096"/>
            <a:ext cx="88319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下一</a:t>
            </a:r>
            <a:r>
              <a:rPr lang="zh-TW" altLang="en-US" b="1" dirty="0"/>
              <a:t>步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4084657" y="1445153"/>
            <a:ext cx="9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btnnext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9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61</Words>
  <Application>Microsoft Office PowerPoint</Application>
  <PresentationFormat>寬螢幕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ray2000719v414307@gmail.com</dc:creator>
  <cp:lastModifiedBy>ray2000719v414307@gmail.com</cp:lastModifiedBy>
  <cp:revision>30</cp:revision>
  <dcterms:created xsi:type="dcterms:W3CDTF">2020-11-07T04:54:21Z</dcterms:created>
  <dcterms:modified xsi:type="dcterms:W3CDTF">2020-11-12T09:46:13Z</dcterms:modified>
</cp:coreProperties>
</file>