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745"/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>
        <p:scale>
          <a:sx n="194" d="100"/>
          <a:sy n="194" d="100"/>
        </p:scale>
        <p:origin x="110" y="-5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1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3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68B6-FFCE-4491-BEF4-8D6892CAEF3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2CD6-EEC5-4F9B-9758-3A9FB60F8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8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24" Type="http://schemas.openxmlformats.org/officeDocument/2006/relationships/image" Target="../media/image10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2C8431-EF32-FFE6-3D10-43E6876F0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" r="833" b="7558"/>
          <a:stretch/>
        </p:blipFill>
        <p:spPr bwMode="auto">
          <a:xfrm>
            <a:off x="0" y="37969"/>
            <a:ext cx="6858000" cy="194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7DC20A-17AD-4871-A075-E55E9449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19" y="1461978"/>
            <a:ext cx="1130300" cy="16042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E1ACA50-ED4A-0684-A5EE-9401119E9139}"/>
              </a:ext>
            </a:extLst>
          </p:cNvPr>
          <p:cNvSpPr/>
          <p:nvPr/>
        </p:nvSpPr>
        <p:spPr>
          <a:xfrm>
            <a:off x="3879056" y="1421606"/>
            <a:ext cx="550069" cy="116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A34CD49-EB77-CFD4-E918-DC5F5D9C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1484429"/>
            <a:ext cx="1156494" cy="13797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659EA30-3E57-84B8-E370-66EB1DCF150B}"/>
              </a:ext>
            </a:extLst>
          </p:cNvPr>
          <p:cNvSpPr/>
          <p:nvPr/>
        </p:nvSpPr>
        <p:spPr>
          <a:xfrm>
            <a:off x="5911850" y="1469301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78821D-3422-28E2-40AD-94CA4000427F}"/>
              </a:ext>
            </a:extLst>
          </p:cNvPr>
          <p:cNvSpPr txBox="1"/>
          <p:nvPr/>
        </p:nvSpPr>
        <p:spPr>
          <a:xfrm>
            <a:off x="5874144" y="1419225"/>
            <a:ext cx="50244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5A65DE-1C97-1533-CB77-91D8C4C95CED}"/>
              </a:ext>
            </a:extLst>
          </p:cNvPr>
          <p:cNvSpPr/>
          <p:nvPr/>
        </p:nvSpPr>
        <p:spPr>
          <a:xfrm>
            <a:off x="6067425" y="1962152"/>
            <a:ext cx="61674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EF6166-32FC-B81A-A39B-525FBEFAE99E}"/>
              </a:ext>
            </a:extLst>
          </p:cNvPr>
          <p:cNvSpPr/>
          <p:nvPr/>
        </p:nvSpPr>
        <p:spPr>
          <a:xfrm>
            <a:off x="6110288" y="1957386"/>
            <a:ext cx="573881" cy="78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384E883-0531-0A57-D60A-4EF154E2BA46}"/>
              </a:ext>
            </a:extLst>
          </p:cNvPr>
          <p:cNvSpPr/>
          <p:nvPr/>
        </p:nvSpPr>
        <p:spPr>
          <a:xfrm>
            <a:off x="457200" y="4773441"/>
            <a:ext cx="59817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5C6461C-79C5-8734-4326-5F6D06F484B1}"/>
              </a:ext>
            </a:extLst>
          </p:cNvPr>
          <p:cNvSpPr/>
          <p:nvPr/>
        </p:nvSpPr>
        <p:spPr>
          <a:xfrm>
            <a:off x="342900" y="2388394"/>
            <a:ext cx="495300" cy="173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B9F877-6633-75F7-5D5C-504544364A78}"/>
              </a:ext>
            </a:extLst>
          </p:cNvPr>
          <p:cNvSpPr txBox="1"/>
          <p:nvPr/>
        </p:nvSpPr>
        <p:spPr>
          <a:xfrm>
            <a:off x="290513" y="2238374"/>
            <a:ext cx="10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Buildings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1EACF15-82CF-44B1-73AA-0DD02AF8F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/>
          <a:stretch/>
        </p:blipFill>
        <p:spPr bwMode="auto">
          <a:xfrm>
            <a:off x="457199" y="4850115"/>
            <a:ext cx="6388033" cy="32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5EB0968-BAD1-8B6C-65F2-73215223B266}"/>
              </a:ext>
            </a:extLst>
          </p:cNvPr>
          <p:cNvSpPr/>
          <p:nvPr/>
        </p:nvSpPr>
        <p:spPr>
          <a:xfrm>
            <a:off x="338137" y="1027206"/>
            <a:ext cx="71913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A34F8FB-E518-B9FF-2987-E726D5C233A8}"/>
              </a:ext>
            </a:extLst>
          </p:cNvPr>
          <p:cNvSpPr txBox="1"/>
          <p:nvPr/>
        </p:nvSpPr>
        <p:spPr>
          <a:xfrm>
            <a:off x="355502" y="1127571"/>
            <a:ext cx="147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BIT APP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C2D2BDA-00F1-A78A-E3B5-4B35DCF4DE20}"/>
              </a:ext>
            </a:extLst>
          </p:cNvPr>
          <p:cNvSpPr/>
          <p:nvPr/>
        </p:nvSpPr>
        <p:spPr>
          <a:xfrm>
            <a:off x="617431" y="4239447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C4C8966-AAA6-6F67-D964-2CE5779E867B}"/>
              </a:ext>
            </a:extLst>
          </p:cNvPr>
          <p:cNvSpPr txBox="1"/>
          <p:nvPr/>
        </p:nvSpPr>
        <p:spPr>
          <a:xfrm>
            <a:off x="515541" y="4171983"/>
            <a:ext cx="5024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6AE7B2-A3B2-161B-F107-FE8A025BCD59}"/>
              </a:ext>
            </a:extLst>
          </p:cNvPr>
          <p:cNvSpPr/>
          <p:nvPr/>
        </p:nvSpPr>
        <p:spPr>
          <a:xfrm>
            <a:off x="656720" y="4536923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2CD936-55E7-9DD6-1E47-1CF45FFF1FFB}"/>
              </a:ext>
            </a:extLst>
          </p:cNvPr>
          <p:cNvSpPr/>
          <p:nvPr/>
        </p:nvSpPr>
        <p:spPr>
          <a:xfrm>
            <a:off x="656720" y="4486275"/>
            <a:ext cx="426749" cy="138685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EC170D4-1034-85E4-9F1D-238070813776}"/>
              </a:ext>
            </a:extLst>
          </p:cNvPr>
          <p:cNvSpPr txBox="1"/>
          <p:nvPr/>
        </p:nvSpPr>
        <p:spPr>
          <a:xfrm>
            <a:off x="590550" y="4465568"/>
            <a:ext cx="900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Clear Filters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B1278F4-6E5D-5294-DC4D-A0203557F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t="91079" b="-1"/>
          <a:stretch/>
        </p:blipFill>
        <p:spPr bwMode="auto">
          <a:xfrm>
            <a:off x="457199" y="8066153"/>
            <a:ext cx="6395405" cy="2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92B53F4-6D29-62F8-A564-EF784BD9F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" y="547687"/>
            <a:ext cx="188182" cy="935831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7DDDE43-7DF6-AEAF-7240-0280AA6B8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8039" y="3832736"/>
            <a:ext cx="377833" cy="407321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B79AE35-F3B5-D4D2-9523-897A40EF73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7806442"/>
            <a:ext cx="312632" cy="26927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46AE803A-E491-5795-3DC2-B6CACB3A5E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35" r="29059"/>
          <a:stretch/>
        </p:blipFill>
        <p:spPr>
          <a:xfrm>
            <a:off x="191197" y="4850114"/>
            <a:ext cx="266001" cy="3077067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31D54D2D-E6D7-74D2-0ED0-556DD5B45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91078" r="77390"/>
          <a:stretch/>
        </p:blipFill>
        <p:spPr bwMode="auto">
          <a:xfrm>
            <a:off x="49425" y="8066153"/>
            <a:ext cx="1519818" cy="2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F5CE1D40-6061-8DE9-9B1D-732A517AB0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2326" r="61042"/>
          <a:stretch/>
        </p:blipFill>
        <p:spPr>
          <a:xfrm>
            <a:off x="189677" y="7867692"/>
            <a:ext cx="146079" cy="299996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CBD1986-892F-E528-F3BB-BBC9692668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512" t="41801" r="-1" b="40728"/>
          <a:stretch/>
        </p:blipFill>
        <p:spPr>
          <a:xfrm>
            <a:off x="6731000" y="8271007"/>
            <a:ext cx="127000" cy="1634993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AAA5D04C-1307-CFF2-D4A0-9F63FA8BF6FF}"/>
              </a:ext>
            </a:extLst>
          </p:cNvPr>
          <p:cNvSpPr/>
          <p:nvPr/>
        </p:nvSpPr>
        <p:spPr>
          <a:xfrm>
            <a:off x="3511550" y="5448102"/>
            <a:ext cx="393700" cy="343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E62357F-2FA1-03A3-6F13-4C9C5087E037}"/>
              </a:ext>
            </a:extLst>
          </p:cNvPr>
          <p:cNvSpPr txBox="1"/>
          <p:nvPr/>
        </p:nvSpPr>
        <p:spPr>
          <a:xfrm>
            <a:off x="3262072" y="5457390"/>
            <a:ext cx="11924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Building ID:</a:t>
            </a:r>
          </a:p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Name:</a:t>
            </a:r>
          </a:p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Address: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75AA69F-82AC-50A9-5BA7-824453641825}"/>
              </a:ext>
            </a:extLst>
          </p:cNvPr>
          <p:cNvGrpSpPr/>
          <p:nvPr/>
        </p:nvGrpSpPr>
        <p:grpSpPr>
          <a:xfrm>
            <a:off x="54188" y="1949044"/>
            <a:ext cx="6789524" cy="2901070"/>
            <a:chOff x="54188" y="1949044"/>
            <a:chExt cx="6789524" cy="2901070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E37F7242-64C5-BD95-D047-C949A5098C0C}"/>
                </a:ext>
              </a:extLst>
            </p:cNvPr>
            <p:cNvGrpSpPr/>
            <p:nvPr/>
          </p:nvGrpSpPr>
          <p:grpSpPr>
            <a:xfrm>
              <a:off x="54188" y="1949044"/>
              <a:ext cx="6789524" cy="2901070"/>
              <a:chOff x="54188" y="1949044"/>
              <a:chExt cx="6789524" cy="2901070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1679D5E4-7401-87E1-DA52-67B6EF3FB4EA}"/>
                  </a:ext>
                </a:extLst>
              </p:cNvPr>
              <p:cNvGrpSpPr/>
              <p:nvPr/>
            </p:nvGrpSpPr>
            <p:grpSpPr>
              <a:xfrm>
                <a:off x="54188" y="1949044"/>
                <a:ext cx="6789524" cy="2901070"/>
                <a:chOff x="54188" y="1949044"/>
                <a:chExt cx="6789524" cy="2901070"/>
              </a:xfrm>
            </p:grpSpPr>
            <p:grpSp>
              <p:nvGrpSpPr>
                <p:cNvPr id="25" name="Agrupar 24">
                  <a:extLst>
                    <a:ext uri="{FF2B5EF4-FFF2-40B4-BE49-F238E27FC236}">
                      <a16:creationId xmlns:a16="http://schemas.microsoft.com/office/drawing/2014/main" id="{0ACC166A-C9B8-A03E-4F25-A612113C40A2}"/>
                    </a:ext>
                  </a:extLst>
                </p:cNvPr>
                <p:cNvGrpSpPr/>
                <p:nvPr/>
              </p:nvGrpSpPr>
              <p:grpSpPr>
                <a:xfrm>
                  <a:off x="54188" y="1949044"/>
                  <a:ext cx="6789524" cy="2901070"/>
                  <a:chOff x="54188" y="1949044"/>
                  <a:chExt cx="6789524" cy="2901070"/>
                </a:xfrm>
              </p:grpSpPr>
              <p:grpSp>
                <p:nvGrpSpPr>
                  <p:cNvPr id="15" name="Agrupar 14">
                    <a:extLst>
                      <a:ext uri="{FF2B5EF4-FFF2-40B4-BE49-F238E27FC236}">
                        <a16:creationId xmlns:a16="http://schemas.microsoft.com/office/drawing/2014/main" id="{0079D7F2-C5B3-C531-C893-8C8FDE6393BC}"/>
                      </a:ext>
                    </a:extLst>
                  </p:cNvPr>
                  <p:cNvGrpSpPr/>
                  <p:nvPr/>
                </p:nvGrpSpPr>
                <p:grpSpPr>
                  <a:xfrm>
                    <a:off x="54188" y="1949044"/>
                    <a:ext cx="6789524" cy="2901070"/>
                    <a:chOff x="54188" y="1949044"/>
                    <a:chExt cx="6789524" cy="2901070"/>
                  </a:xfrm>
                </p:grpSpPr>
                <p:grpSp>
                  <p:nvGrpSpPr>
                    <p:cNvPr id="9" name="Agrupar 8">
                      <a:extLst>
                        <a:ext uri="{FF2B5EF4-FFF2-40B4-BE49-F238E27FC236}">
                          <a16:creationId xmlns:a16="http://schemas.microsoft.com/office/drawing/2014/main" id="{97BFC64B-CC04-EB08-5A61-1266439A00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88" y="1949044"/>
                      <a:ext cx="6789524" cy="2901070"/>
                      <a:chOff x="54188" y="1949044"/>
                      <a:chExt cx="6789524" cy="2901070"/>
                    </a:xfrm>
                  </p:grpSpPr>
                  <p:grpSp>
                    <p:nvGrpSpPr>
                      <p:cNvPr id="8" name="Agrupar 7">
                        <a:extLst>
                          <a:ext uri="{FF2B5EF4-FFF2-40B4-BE49-F238E27FC236}">
                            <a16:creationId xmlns:a16="http://schemas.microsoft.com/office/drawing/2014/main" id="{28BAA19B-8A6E-74BB-79FD-77B5FB15CB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188" y="1949044"/>
                        <a:ext cx="6789524" cy="2901070"/>
                        <a:chOff x="54188" y="1949044"/>
                        <a:chExt cx="6789524" cy="2901070"/>
                      </a:xfrm>
                    </p:grpSpPr>
                    <p:grpSp>
                      <p:nvGrpSpPr>
                        <p:cNvPr id="5" name="Agrupar 4">
                          <a:extLst>
                            <a:ext uri="{FF2B5EF4-FFF2-40B4-BE49-F238E27FC236}">
                              <a16:creationId xmlns:a16="http://schemas.microsoft.com/office/drawing/2014/main" id="{59F074C3-A860-DDFB-781D-C403D11D83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188" y="1949044"/>
                          <a:ext cx="6789524" cy="2901070"/>
                          <a:chOff x="54188" y="1949044"/>
                          <a:chExt cx="6789524" cy="2901070"/>
                        </a:xfrm>
                      </p:grpSpPr>
                      <p:pic>
                        <p:nvPicPr>
                          <p:cNvPr id="1032" name="Picture 8">
                            <a:extLst>
                              <a:ext uri="{FF2B5EF4-FFF2-40B4-BE49-F238E27FC236}">
                                <a16:creationId xmlns:a16="http://schemas.microsoft.com/office/drawing/2014/main" id="{7446D93B-4526-84D2-9509-959663818B6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88" y="1949044"/>
                            <a:ext cx="6789524" cy="29010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3" name="Imagem 2">
                            <a:extLst>
                              <a:ext uri="{FF2B5EF4-FFF2-40B4-BE49-F238E27FC236}">
                                <a16:creationId xmlns:a16="http://schemas.microsoft.com/office/drawing/2014/main" id="{D8FE9455-EF2F-EDA7-6D4E-80F2923E7DF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11"/>
                          <a:srcRect l="10406" t="15985" r="53639" b="72853"/>
                          <a:stretch/>
                        </p:blipFill>
                        <p:spPr>
                          <a:xfrm>
                            <a:off x="3553498" y="4275224"/>
                            <a:ext cx="304800" cy="4571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41" name="Imagem 40">
                          <a:extLst>
                            <a:ext uri="{FF2B5EF4-FFF2-40B4-BE49-F238E27FC236}">
                              <a16:creationId xmlns:a16="http://schemas.microsoft.com/office/drawing/2014/main" id="{6F350D99-0032-3335-8E2A-6E5E843983A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/>
                        <a:srcRect l="10406" t="15985" r="53639" b="72853"/>
                        <a:stretch/>
                      </p:blipFill>
                      <p:spPr>
                        <a:xfrm>
                          <a:off x="5126395" y="4271729"/>
                          <a:ext cx="377833" cy="45719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43" name="Imagem 42">
                        <a:extLst>
                          <a:ext uri="{FF2B5EF4-FFF2-40B4-BE49-F238E27FC236}">
                            <a16:creationId xmlns:a16="http://schemas.microsoft.com/office/drawing/2014/main" id="{634F4DC5-7E13-29AF-53B6-CB3216C428B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1"/>
                      <a:srcRect l="28258" t="27147" r="59237" b="61691"/>
                      <a:stretch/>
                    </p:blipFill>
                    <p:spPr>
                      <a:xfrm>
                        <a:off x="4981282" y="4271729"/>
                        <a:ext cx="106002" cy="4571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7" name="Agrupar 46">
                      <a:extLst>
                        <a:ext uri="{FF2B5EF4-FFF2-40B4-BE49-F238E27FC236}">
                          <a16:creationId xmlns:a16="http://schemas.microsoft.com/office/drawing/2014/main" id="{78B466CF-BCAC-F42A-32BB-0E5488C57F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13163" y="4157311"/>
                      <a:ext cx="669044" cy="169277"/>
                      <a:chOff x="859808" y="2284549"/>
                      <a:chExt cx="424851" cy="169277"/>
                    </a:xfrm>
                  </p:grpSpPr>
                  <p:sp>
                    <p:nvSpPr>
                      <p:cNvPr id="48" name="Retângulo: Cantos Arredondados 47">
                        <a:extLst>
                          <a:ext uri="{FF2B5EF4-FFF2-40B4-BE49-F238E27FC236}">
                            <a16:creationId xmlns:a16="http://schemas.microsoft.com/office/drawing/2014/main" id="{7B62EA60-1476-9C16-6CEE-16B8FFDFA8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833" y="2312741"/>
                        <a:ext cx="255747" cy="113346"/>
                      </a:xfrm>
                      <a:prstGeom prst="roundRect">
                        <a:avLst/>
                      </a:prstGeom>
                      <a:solidFill>
                        <a:srgbClr val="007BFF"/>
                      </a:solidFill>
                      <a:ln>
                        <a:solidFill>
                          <a:srgbClr val="007BFF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52" name="CaixaDeTexto 51">
                        <a:extLst>
                          <a:ext uri="{FF2B5EF4-FFF2-40B4-BE49-F238E27FC236}">
                            <a16:creationId xmlns:a16="http://schemas.microsoft.com/office/drawing/2014/main" id="{6E1B9C92-AF3B-201A-2BA8-DD0C11A474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9808" y="2284549"/>
                        <a:ext cx="424851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500" dirty="0">
                            <a:solidFill>
                              <a:schemeClr val="bg1"/>
                            </a:solidFill>
                          </a:rPr>
                          <a:t>BuildingID</a:t>
                        </a:r>
                      </a:p>
                    </p:txBody>
                  </p:sp>
                </p:grpSp>
              </p:grpSp>
              <p:pic>
                <p:nvPicPr>
                  <p:cNvPr id="53" name="Imagem 52">
                    <a:extLst>
                      <a:ext uri="{FF2B5EF4-FFF2-40B4-BE49-F238E27FC236}">
                        <a16:creationId xmlns:a16="http://schemas.microsoft.com/office/drawing/2014/main" id="{BC22A0C2-FBDF-9152-2256-B7CA3BFDD4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14570" t="30136" r="34495" b="26690"/>
                  <a:stretch/>
                </p:blipFill>
                <p:spPr>
                  <a:xfrm>
                    <a:off x="2391757" y="4220998"/>
                    <a:ext cx="68132" cy="6114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" name="Agrupar 53">
                  <a:extLst>
                    <a:ext uri="{FF2B5EF4-FFF2-40B4-BE49-F238E27FC236}">
                      <a16:creationId xmlns:a16="http://schemas.microsoft.com/office/drawing/2014/main" id="{EF10A526-A81C-98C9-D927-0C0356348E56}"/>
                    </a:ext>
                  </a:extLst>
                </p:cNvPr>
                <p:cNvGrpSpPr/>
                <p:nvPr/>
              </p:nvGrpSpPr>
              <p:grpSpPr>
                <a:xfrm>
                  <a:off x="593715" y="4168412"/>
                  <a:ext cx="368587" cy="184666"/>
                  <a:chOff x="880929" y="2267458"/>
                  <a:chExt cx="276913" cy="184666"/>
                </a:xfrm>
              </p:grpSpPr>
              <p:sp>
                <p:nvSpPr>
                  <p:cNvPr id="55" name="Retângulo: Cantos Arredondados 54">
                    <a:extLst>
                      <a:ext uri="{FF2B5EF4-FFF2-40B4-BE49-F238E27FC236}">
                        <a16:creationId xmlns:a16="http://schemas.microsoft.com/office/drawing/2014/main" id="{735AB9AA-1F0A-5451-153C-CDB1320B8748}"/>
                      </a:ext>
                    </a:extLst>
                  </p:cNvPr>
                  <p:cNvSpPr/>
                  <p:nvPr/>
                </p:nvSpPr>
                <p:spPr>
                  <a:xfrm>
                    <a:off x="904833" y="2312741"/>
                    <a:ext cx="193271" cy="113346"/>
                  </a:xfrm>
                  <a:prstGeom prst="roundRect">
                    <a:avLst/>
                  </a:prstGeom>
                  <a:solidFill>
                    <a:srgbClr val="007BFF"/>
                  </a:solidFill>
                  <a:ln>
                    <a:solidFill>
                      <a:srgbClr val="007B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6" name="CaixaDeTexto 55">
                    <a:extLst>
                      <a:ext uri="{FF2B5EF4-FFF2-40B4-BE49-F238E27FC236}">
                        <a16:creationId xmlns:a16="http://schemas.microsoft.com/office/drawing/2014/main" id="{4008C7BA-CE5B-D9C9-BF41-9F69502BC149}"/>
                      </a:ext>
                    </a:extLst>
                  </p:cNvPr>
                  <p:cNvSpPr txBox="1"/>
                  <p:nvPr/>
                </p:nvSpPr>
                <p:spPr>
                  <a:xfrm>
                    <a:off x="880929" y="2267458"/>
                    <a:ext cx="276913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PT" sz="600" dirty="0">
                        <a:solidFill>
                          <a:schemeClr val="bg1"/>
                        </a:solidFill>
                      </a:rPr>
                      <a:t>Filter</a:t>
                    </a:r>
                  </a:p>
                </p:txBody>
              </p:sp>
            </p:grpSp>
          </p:grpSp>
          <p:grpSp>
            <p:nvGrpSpPr>
              <p:cNvPr id="60" name="Agrupar 59">
                <a:extLst>
                  <a:ext uri="{FF2B5EF4-FFF2-40B4-BE49-F238E27FC236}">
                    <a16:creationId xmlns:a16="http://schemas.microsoft.com/office/drawing/2014/main" id="{77544D00-4FE6-150A-DF90-19342B7BDE06}"/>
                  </a:ext>
                </a:extLst>
              </p:cNvPr>
              <p:cNvGrpSpPr/>
              <p:nvPr/>
            </p:nvGrpSpPr>
            <p:grpSpPr>
              <a:xfrm>
                <a:off x="582708" y="4469016"/>
                <a:ext cx="567059" cy="184666"/>
                <a:chOff x="867749" y="2292309"/>
                <a:chExt cx="409557" cy="184666"/>
              </a:xfrm>
            </p:grpSpPr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11D8F646-8BC4-7D3B-D991-BFDE196877D4}"/>
                    </a:ext>
                  </a:extLst>
                </p:cNvPr>
                <p:cNvSpPr/>
                <p:nvPr/>
              </p:nvSpPr>
              <p:spPr>
                <a:xfrm>
                  <a:off x="904833" y="2312740"/>
                  <a:ext cx="328325" cy="124921"/>
                </a:xfrm>
                <a:prstGeom prst="roundRect">
                  <a:avLst/>
                </a:prstGeom>
                <a:solidFill>
                  <a:srgbClr val="007BFF"/>
                </a:solidFill>
                <a:ln>
                  <a:solidFill>
                    <a:srgbClr val="007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0FBD8548-B3A1-ED63-CEC3-E650B680FCD3}"/>
                    </a:ext>
                  </a:extLst>
                </p:cNvPr>
                <p:cNvSpPr txBox="1"/>
                <p:nvPr/>
              </p:nvSpPr>
              <p:spPr>
                <a:xfrm>
                  <a:off x="867749" y="2292309"/>
                  <a:ext cx="40955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600" dirty="0">
                      <a:solidFill>
                        <a:schemeClr val="bg1"/>
                      </a:solidFill>
                    </a:rPr>
                    <a:t>ClearFilters</a:t>
                  </a:r>
                </a:p>
              </p:txBody>
            </p:sp>
          </p:grp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63A626A2-3D48-4EBC-4B7A-53B224E17E50}"/>
                </a:ext>
              </a:extLst>
            </p:cNvPr>
            <p:cNvGrpSpPr/>
            <p:nvPr/>
          </p:nvGrpSpPr>
          <p:grpSpPr>
            <a:xfrm>
              <a:off x="276225" y="2307683"/>
              <a:ext cx="732871" cy="267570"/>
              <a:chOff x="953604" y="665544"/>
              <a:chExt cx="1001210" cy="267570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8781C6E9-34F0-5D0A-1456-4ACDE022298D}"/>
                  </a:ext>
                </a:extLst>
              </p:cNvPr>
              <p:cNvSpPr/>
              <p:nvPr/>
            </p:nvSpPr>
            <p:spPr>
              <a:xfrm>
                <a:off x="1061907" y="665544"/>
                <a:ext cx="766891" cy="2343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8A3CE68B-65E7-0EC9-667D-DA086682AB18}"/>
                  </a:ext>
                </a:extLst>
              </p:cNvPr>
              <p:cNvSpPr txBox="1"/>
              <p:nvPr/>
            </p:nvSpPr>
            <p:spPr>
              <a:xfrm>
                <a:off x="953604" y="671504"/>
                <a:ext cx="10012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/>
                  <a:t>Buildings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62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2C8431-EF32-FFE6-3D10-43E6876F0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7" t="27843" r="2670" b="-18518"/>
          <a:stretch/>
        </p:blipFill>
        <p:spPr bwMode="auto">
          <a:xfrm>
            <a:off x="-127000" y="598158"/>
            <a:ext cx="6858000" cy="194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7DC20A-17AD-4871-A075-E55E9449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19" y="1433403"/>
            <a:ext cx="1130300" cy="16042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E1ACA50-ED4A-0684-A5EE-9401119E9139}"/>
              </a:ext>
            </a:extLst>
          </p:cNvPr>
          <p:cNvSpPr/>
          <p:nvPr/>
        </p:nvSpPr>
        <p:spPr>
          <a:xfrm>
            <a:off x="3879056" y="1393031"/>
            <a:ext cx="550069" cy="116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A34CD49-EB77-CFD4-E918-DC5F5D9C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1455854"/>
            <a:ext cx="1156494" cy="13797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659EA30-3E57-84B8-E370-66EB1DCF150B}"/>
              </a:ext>
            </a:extLst>
          </p:cNvPr>
          <p:cNvSpPr/>
          <p:nvPr/>
        </p:nvSpPr>
        <p:spPr>
          <a:xfrm>
            <a:off x="5911850" y="1440726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78821D-3422-28E2-40AD-94CA4000427F}"/>
              </a:ext>
            </a:extLst>
          </p:cNvPr>
          <p:cNvSpPr txBox="1"/>
          <p:nvPr/>
        </p:nvSpPr>
        <p:spPr>
          <a:xfrm>
            <a:off x="5874144" y="1390650"/>
            <a:ext cx="50244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5A65DE-1C97-1533-CB77-91D8C4C95CED}"/>
              </a:ext>
            </a:extLst>
          </p:cNvPr>
          <p:cNvSpPr/>
          <p:nvPr/>
        </p:nvSpPr>
        <p:spPr>
          <a:xfrm>
            <a:off x="6067425" y="1933577"/>
            <a:ext cx="61674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EF6166-32FC-B81A-A39B-525FBEFAE99E}"/>
              </a:ext>
            </a:extLst>
          </p:cNvPr>
          <p:cNvSpPr/>
          <p:nvPr/>
        </p:nvSpPr>
        <p:spPr>
          <a:xfrm>
            <a:off x="6110288" y="1928811"/>
            <a:ext cx="573881" cy="78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384E883-0531-0A57-D60A-4EF154E2BA46}"/>
              </a:ext>
            </a:extLst>
          </p:cNvPr>
          <p:cNvSpPr/>
          <p:nvPr/>
        </p:nvSpPr>
        <p:spPr>
          <a:xfrm>
            <a:off x="457200" y="4744866"/>
            <a:ext cx="59817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46D93B-4526-84D2-9509-959663818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0"/>
          <a:stretch/>
        </p:blipFill>
        <p:spPr bwMode="auto">
          <a:xfrm>
            <a:off x="54188" y="1949044"/>
            <a:ext cx="6676812" cy="29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5C6461C-79C5-8734-4326-5F6D06F484B1}"/>
              </a:ext>
            </a:extLst>
          </p:cNvPr>
          <p:cNvSpPr/>
          <p:nvPr/>
        </p:nvSpPr>
        <p:spPr>
          <a:xfrm>
            <a:off x="342900" y="2359819"/>
            <a:ext cx="495300" cy="173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B9F877-6633-75F7-5D5C-504544364A78}"/>
              </a:ext>
            </a:extLst>
          </p:cNvPr>
          <p:cNvSpPr txBox="1"/>
          <p:nvPr/>
        </p:nvSpPr>
        <p:spPr>
          <a:xfrm>
            <a:off x="290513" y="2209799"/>
            <a:ext cx="10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Buildings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1EACF15-82CF-44B1-73AA-0DD02AF8F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/>
          <a:stretch/>
        </p:blipFill>
        <p:spPr bwMode="auto">
          <a:xfrm>
            <a:off x="457199" y="4850115"/>
            <a:ext cx="6388033" cy="32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5EB0968-BAD1-8B6C-65F2-73215223B266}"/>
              </a:ext>
            </a:extLst>
          </p:cNvPr>
          <p:cNvSpPr/>
          <p:nvPr/>
        </p:nvSpPr>
        <p:spPr>
          <a:xfrm>
            <a:off x="338137" y="998631"/>
            <a:ext cx="71913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A34F8FB-E518-B9FF-2987-E726D5C233A8}"/>
              </a:ext>
            </a:extLst>
          </p:cNvPr>
          <p:cNvSpPr txBox="1"/>
          <p:nvPr/>
        </p:nvSpPr>
        <p:spPr>
          <a:xfrm>
            <a:off x="355502" y="1098996"/>
            <a:ext cx="147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BIT APP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C2D2BDA-00F1-A78A-E3B5-4B35DCF4DE20}"/>
              </a:ext>
            </a:extLst>
          </p:cNvPr>
          <p:cNvSpPr/>
          <p:nvPr/>
        </p:nvSpPr>
        <p:spPr>
          <a:xfrm>
            <a:off x="617431" y="4210872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C4C8966-AAA6-6F67-D964-2CE5779E867B}"/>
              </a:ext>
            </a:extLst>
          </p:cNvPr>
          <p:cNvSpPr txBox="1"/>
          <p:nvPr/>
        </p:nvSpPr>
        <p:spPr>
          <a:xfrm>
            <a:off x="515541" y="4143408"/>
            <a:ext cx="5024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6AE7B2-A3B2-161B-F107-FE8A025BCD59}"/>
              </a:ext>
            </a:extLst>
          </p:cNvPr>
          <p:cNvSpPr/>
          <p:nvPr/>
        </p:nvSpPr>
        <p:spPr>
          <a:xfrm>
            <a:off x="656720" y="4508348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2CD936-55E7-9DD6-1E47-1CF45FFF1FFB}"/>
              </a:ext>
            </a:extLst>
          </p:cNvPr>
          <p:cNvSpPr/>
          <p:nvPr/>
        </p:nvSpPr>
        <p:spPr>
          <a:xfrm>
            <a:off x="656720" y="4457700"/>
            <a:ext cx="426749" cy="138685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EC170D4-1034-85E4-9F1D-238070813776}"/>
              </a:ext>
            </a:extLst>
          </p:cNvPr>
          <p:cNvSpPr txBox="1"/>
          <p:nvPr/>
        </p:nvSpPr>
        <p:spPr>
          <a:xfrm>
            <a:off x="590550" y="4436993"/>
            <a:ext cx="900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Clear Filters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B1278F4-6E5D-5294-DC4D-A0203557F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t="91079" b="-1"/>
          <a:stretch/>
        </p:blipFill>
        <p:spPr bwMode="auto">
          <a:xfrm>
            <a:off x="457199" y="8066153"/>
            <a:ext cx="6395405" cy="2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92B53F4-6D29-62F8-A564-EF784BD9F2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5106" t="8715"/>
          <a:stretch/>
        </p:blipFill>
        <p:spPr>
          <a:xfrm>
            <a:off x="-55216" y="-1"/>
            <a:ext cx="251174" cy="9906001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7DDDE43-7DF6-AEAF-7240-0280AA6B8B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4915"/>
          <a:stretch/>
        </p:blipFill>
        <p:spPr>
          <a:xfrm>
            <a:off x="6703308" y="3832736"/>
            <a:ext cx="132564" cy="407321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B79AE35-F3B5-D4D2-9523-897A40EF73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7777867"/>
            <a:ext cx="312632" cy="26927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46AE803A-E491-5795-3DC2-B6CACB3A5E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35" r="29059"/>
          <a:stretch/>
        </p:blipFill>
        <p:spPr>
          <a:xfrm>
            <a:off x="191197" y="4850114"/>
            <a:ext cx="266001" cy="3077067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F5CE1D40-6061-8DE9-9B1D-732A517AB0F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2326" r="61042"/>
          <a:stretch/>
        </p:blipFill>
        <p:spPr>
          <a:xfrm>
            <a:off x="189677" y="7867692"/>
            <a:ext cx="146079" cy="299996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CBD1986-892F-E528-F3BB-BBC96926686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512" t="41801" r="-1" b="40728"/>
          <a:stretch/>
        </p:blipFill>
        <p:spPr>
          <a:xfrm>
            <a:off x="6731000" y="8271007"/>
            <a:ext cx="127000" cy="163499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83D8A13-AC9B-8069-0757-E8E15A7AFA9D}"/>
              </a:ext>
            </a:extLst>
          </p:cNvPr>
          <p:cNvSpPr/>
          <p:nvPr/>
        </p:nvSpPr>
        <p:spPr>
          <a:xfrm>
            <a:off x="215097" y="562927"/>
            <a:ext cx="6488211" cy="770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A662EF-C908-730A-2B72-3A8657814329}"/>
              </a:ext>
            </a:extLst>
          </p:cNvPr>
          <p:cNvSpPr/>
          <p:nvPr/>
        </p:nvSpPr>
        <p:spPr>
          <a:xfrm>
            <a:off x="355502" y="998631"/>
            <a:ext cx="301218" cy="186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919C17F-E15D-6622-072D-90CBC514A46E}"/>
              </a:ext>
            </a:extLst>
          </p:cNvPr>
          <p:cNvSpPr txBox="1"/>
          <p:nvPr/>
        </p:nvSpPr>
        <p:spPr>
          <a:xfrm>
            <a:off x="386209" y="932798"/>
            <a:ext cx="10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Jobs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C6B9561-F553-8AB1-792A-418CCF983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r="5392"/>
          <a:stretch/>
        </p:blipFill>
        <p:spPr bwMode="auto">
          <a:xfrm>
            <a:off x="460285" y="2995076"/>
            <a:ext cx="5948056" cy="25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C0BD7A1-DF34-33D7-9A62-AD3D5B566E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5079" y="2883452"/>
            <a:ext cx="252100" cy="57221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DD70093-3680-2998-33A1-6D22FFA397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4915"/>
          <a:stretch/>
        </p:blipFill>
        <p:spPr>
          <a:xfrm>
            <a:off x="6702487" y="460572"/>
            <a:ext cx="132564" cy="407321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863C007D-90FA-0EEE-5FD5-45EBF9D5F2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200" t="2149" r="1" b="1"/>
          <a:stretch/>
        </p:blipFill>
        <p:spPr>
          <a:xfrm>
            <a:off x="6720673" y="0"/>
            <a:ext cx="108814" cy="39856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067C84-45F9-E0DC-C09D-C2BFD976E8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500" y="2409824"/>
            <a:ext cx="252100" cy="61958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FE7E5D0-D865-CB4E-CEBC-94C93ECC84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3306" y="5570397"/>
            <a:ext cx="5610313" cy="29892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13FC9FF-D4F5-85DA-D62A-77C7BAEC61A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2038" t="-1423" r="271"/>
          <a:stretch/>
        </p:blipFill>
        <p:spPr>
          <a:xfrm>
            <a:off x="3514403" y="8598504"/>
            <a:ext cx="3115157" cy="348467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EF1716E-5142-AF6B-3B3F-23AEBA7F59B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9977" b="43673"/>
          <a:stretch/>
        </p:blipFill>
        <p:spPr>
          <a:xfrm>
            <a:off x="6245885" y="5584501"/>
            <a:ext cx="126107" cy="3023642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6BFB11BB-D8EB-0AF6-FA2D-B0DC01CA7D7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2038" t="-1423" r="271"/>
          <a:stretch/>
        </p:blipFill>
        <p:spPr>
          <a:xfrm flipH="1">
            <a:off x="186163" y="8597912"/>
            <a:ext cx="3115157" cy="348467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108D325F-7172-45DF-1E0A-0A0F279BF902}"/>
              </a:ext>
            </a:extLst>
          </p:cNvPr>
          <p:cNvSpPr/>
          <p:nvPr/>
        </p:nvSpPr>
        <p:spPr>
          <a:xfrm>
            <a:off x="452531" y="8578703"/>
            <a:ext cx="2929021" cy="207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AA87F52B-304F-BC29-9ECB-41A72B81F56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8108" t="-45802" r="4201" b="44379"/>
          <a:stretch/>
        </p:blipFill>
        <p:spPr>
          <a:xfrm flipH="1">
            <a:off x="446641" y="8445962"/>
            <a:ext cx="3115157" cy="348467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A5071683-424C-75D2-1FAA-B17A2BE0DA8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9977" b="43673"/>
          <a:stretch/>
        </p:blipFill>
        <p:spPr>
          <a:xfrm>
            <a:off x="452532" y="5583406"/>
            <a:ext cx="126107" cy="3023642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CA8E0E8-3B13-D3E0-B9CF-44CFADE47AC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8108" t="-6137" r="35665" b="44380"/>
          <a:stretch/>
        </p:blipFill>
        <p:spPr>
          <a:xfrm flipH="1">
            <a:off x="2657474" y="8794429"/>
            <a:ext cx="1059898" cy="212183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7BEDA2EE-921F-EAC3-9461-4045B98D4E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512" t="41801" r="-1" b="40728"/>
          <a:stretch/>
        </p:blipFill>
        <p:spPr>
          <a:xfrm>
            <a:off x="191195" y="8272188"/>
            <a:ext cx="127000" cy="163499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648ED634-8DAC-70D3-038A-4EC1EA75BEB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512" t="41801" r="-1" b="40728"/>
          <a:stretch/>
        </p:blipFill>
        <p:spPr>
          <a:xfrm>
            <a:off x="6515707" y="8274445"/>
            <a:ext cx="127000" cy="163499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B740051E-66AF-0B3F-C87B-7E28FE9633F1}"/>
              </a:ext>
            </a:extLst>
          </p:cNvPr>
          <p:cNvSpPr/>
          <p:nvPr/>
        </p:nvSpPr>
        <p:spPr>
          <a:xfrm>
            <a:off x="304800" y="513423"/>
            <a:ext cx="328506" cy="177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04D1BD4-30AF-AEB6-28D6-AC887E334E8D}"/>
              </a:ext>
            </a:extLst>
          </p:cNvPr>
          <p:cNvSpPr txBox="1"/>
          <p:nvPr/>
        </p:nvSpPr>
        <p:spPr>
          <a:xfrm>
            <a:off x="296015" y="421606"/>
            <a:ext cx="110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Jobs</a:t>
            </a:r>
            <a:endParaRPr lang="en-US" sz="1000" b="1" dirty="0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5E151FEF-2AFC-3EA3-1C77-5C50AFD87EE0}"/>
              </a:ext>
            </a:extLst>
          </p:cNvPr>
          <p:cNvGrpSpPr/>
          <p:nvPr/>
        </p:nvGrpSpPr>
        <p:grpSpPr>
          <a:xfrm>
            <a:off x="181239" y="114673"/>
            <a:ext cx="6477205" cy="2767107"/>
            <a:chOff x="181239" y="114673"/>
            <a:chExt cx="6477205" cy="2767107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8A505645-533B-AB40-E8CE-7791A2110F34}"/>
                </a:ext>
              </a:extLst>
            </p:cNvPr>
            <p:cNvGrpSpPr/>
            <p:nvPr/>
          </p:nvGrpSpPr>
          <p:grpSpPr>
            <a:xfrm>
              <a:off x="181239" y="114673"/>
              <a:ext cx="6477205" cy="2767107"/>
              <a:chOff x="181239" y="114673"/>
              <a:chExt cx="6477205" cy="2767107"/>
            </a:xfrm>
          </p:grpSpPr>
          <p:grpSp>
            <p:nvGrpSpPr>
              <p:cNvPr id="43" name="Agrupar 42">
                <a:extLst>
                  <a:ext uri="{FF2B5EF4-FFF2-40B4-BE49-F238E27FC236}">
                    <a16:creationId xmlns:a16="http://schemas.microsoft.com/office/drawing/2014/main" id="{DDF51F53-AECB-2D4C-1DB5-15E1C1C6EF92}"/>
                  </a:ext>
                </a:extLst>
              </p:cNvPr>
              <p:cNvGrpSpPr/>
              <p:nvPr/>
            </p:nvGrpSpPr>
            <p:grpSpPr>
              <a:xfrm>
                <a:off x="181239" y="114673"/>
                <a:ext cx="6477205" cy="2767107"/>
                <a:chOff x="181239" y="114673"/>
                <a:chExt cx="6477205" cy="2767107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id="{6C996C78-FB3C-C68F-81A4-AEC4486FAA58}"/>
                    </a:ext>
                  </a:extLst>
                </p:cNvPr>
                <p:cNvGrpSpPr/>
                <p:nvPr/>
              </p:nvGrpSpPr>
              <p:grpSpPr>
                <a:xfrm>
                  <a:off x="181239" y="114673"/>
                  <a:ext cx="6477205" cy="2767107"/>
                  <a:chOff x="181239" y="114673"/>
                  <a:chExt cx="6477205" cy="2767107"/>
                </a:xfrm>
              </p:grpSpPr>
              <p:grpSp>
                <p:nvGrpSpPr>
                  <p:cNvPr id="41" name="Agrupar 40">
                    <a:extLst>
                      <a:ext uri="{FF2B5EF4-FFF2-40B4-BE49-F238E27FC236}">
                        <a16:creationId xmlns:a16="http://schemas.microsoft.com/office/drawing/2014/main" id="{0B65FCA4-A478-CB62-FA53-CB216980A455}"/>
                      </a:ext>
                    </a:extLst>
                  </p:cNvPr>
                  <p:cNvGrpSpPr/>
                  <p:nvPr/>
                </p:nvGrpSpPr>
                <p:grpSpPr>
                  <a:xfrm>
                    <a:off x="181239" y="114673"/>
                    <a:ext cx="6477205" cy="2767107"/>
                    <a:chOff x="181239" y="114673"/>
                    <a:chExt cx="6477205" cy="2767107"/>
                  </a:xfrm>
                </p:grpSpPr>
                <p:grpSp>
                  <p:nvGrpSpPr>
                    <p:cNvPr id="39" name="Agrupar 38">
                      <a:extLst>
                        <a:ext uri="{FF2B5EF4-FFF2-40B4-BE49-F238E27FC236}">
                          <a16:creationId xmlns:a16="http://schemas.microsoft.com/office/drawing/2014/main" id="{36C8AA74-DB31-86BA-5BE3-5DD41D01C2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1239" y="114673"/>
                      <a:ext cx="6477205" cy="2767107"/>
                      <a:chOff x="181239" y="114673"/>
                      <a:chExt cx="6477205" cy="2767107"/>
                    </a:xfrm>
                  </p:grpSpPr>
                  <p:grpSp>
                    <p:nvGrpSpPr>
                      <p:cNvPr id="38" name="Agrupar 37">
                        <a:extLst>
                          <a:ext uri="{FF2B5EF4-FFF2-40B4-BE49-F238E27FC236}">
                            <a16:creationId xmlns:a16="http://schemas.microsoft.com/office/drawing/2014/main" id="{75AA58CC-EEFD-2F51-5C7A-3F1CE1C737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1239" y="114673"/>
                        <a:ext cx="6477205" cy="2767107"/>
                        <a:chOff x="181239" y="114673"/>
                        <a:chExt cx="6477205" cy="2767107"/>
                      </a:xfrm>
                    </p:grpSpPr>
                    <p:grpSp>
                      <p:nvGrpSpPr>
                        <p:cNvPr id="8" name="Agrupar 7">
                          <a:extLst>
                            <a:ext uri="{FF2B5EF4-FFF2-40B4-BE49-F238E27FC236}">
                              <a16:creationId xmlns:a16="http://schemas.microsoft.com/office/drawing/2014/main" id="{086DF6FC-D2EF-2583-BB42-94F040A6E3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81239" y="114673"/>
                          <a:ext cx="6477205" cy="2767107"/>
                          <a:chOff x="181239" y="114673"/>
                          <a:chExt cx="6477205" cy="2767107"/>
                        </a:xfrm>
                      </p:grpSpPr>
                      <p:grpSp>
                        <p:nvGrpSpPr>
                          <p:cNvPr id="4" name="Agrupar 3">
                            <a:extLst>
                              <a:ext uri="{FF2B5EF4-FFF2-40B4-BE49-F238E27FC236}">
                                <a16:creationId xmlns:a16="http://schemas.microsoft.com/office/drawing/2014/main" id="{161BA59A-1AB4-89FE-79EE-2678E965BC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81239" y="114673"/>
                            <a:ext cx="6477205" cy="2767107"/>
                            <a:chOff x="181239" y="114673"/>
                            <a:chExt cx="6477205" cy="2767107"/>
                          </a:xfrm>
                        </p:grpSpPr>
                        <p:pic>
                          <p:nvPicPr>
                            <p:cNvPr id="2050" name="Picture 2">
                              <a:extLst>
                                <a:ext uri="{FF2B5EF4-FFF2-40B4-BE49-F238E27FC236}">
                                  <a16:creationId xmlns:a16="http://schemas.microsoft.com/office/drawing/2014/main" id="{2820901C-3796-D841-7CD2-C679E743B4E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 rotWithShape="1"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1980" r="1788"/>
                            <a:stretch/>
                          </p:blipFill>
                          <p:spPr bwMode="auto">
                            <a:xfrm>
                              <a:off x="181239" y="114673"/>
                              <a:ext cx="6477205" cy="276710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  <p:grpSp>
                          <p:nvGrpSpPr>
                            <p:cNvPr id="57" name="Agrupar 56">
                              <a:extLst>
                                <a:ext uri="{FF2B5EF4-FFF2-40B4-BE49-F238E27FC236}">
                                  <a16:creationId xmlns:a16="http://schemas.microsoft.com/office/drawing/2014/main" id="{1F9BC633-7C58-84B5-F577-6C9DE1BCA7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18059" y="2286746"/>
                              <a:ext cx="360857" cy="169277"/>
                              <a:chOff x="833922" y="2270757"/>
                              <a:chExt cx="360857" cy="169277"/>
                            </a:xfrm>
                          </p:grpSpPr>
                          <p:sp>
                            <p:nvSpPr>
                              <p:cNvPr id="58" name="Retângulo: Cantos Arredondados 57">
                                <a:extLst>
                                  <a:ext uri="{FF2B5EF4-FFF2-40B4-BE49-F238E27FC236}">
                                    <a16:creationId xmlns:a16="http://schemas.microsoft.com/office/drawing/2014/main" id="{3414FCE6-EF92-E1A3-6423-9A07AD4BEE1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04833" y="2312741"/>
                                <a:ext cx="211646" cy="9731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007BFF"/>
                              </a:solidFill>
                              <a:ln>
                                <a:solidFill>
                                  <a:srgbClr val="007BFF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59" name="CaixaDeTexto 58">
                                <a:extLst>
                                  <a:ext uri="{FF2B5EF4-FFF2-40B4-BE49-F238E27FC236}">
                                    <a16:creationId xmlns:a16="http://schemas.microsoft.com/office/drawing/2014/main" id="{A6315FCD-B58C-C1BE-E274-3DCD07B44C6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33922" y="2270757"/>
                                <a:ext cx="360857" cy="1692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pt-PT" sz="500" dirty="0">
                                    <a:solidFill>
                                      <a:schemeClr val="bg1"/>
                                    </a:solidFill>
                                  </a:rPr>
                                  <a:t>Type</a:t>
                                </a:r>
                              </a:p>
                            </p:txBody>
                          </p:sp>
                        </p:grpSp>
                      </p:grpSp>
                      <p:pic>
                        <p:nvPicPr>
                          <p:cNvPr id="7" name="Imagem 6">
                            <a:extLst>
                              <a:ext uri="{FF2B5EF4-FFF2-40B4-BE49-F238E27FC236}">
                                <a16:creationId xmlns:a16="http://schemas.microsoft.com/office/drawing/2014/main" id="{C20C9340-A0AA-FED1-3C5F-D53AFAA8750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16"/>
                          <a:srcRect l="14570" t="30136" r="34495" b="26690"/>
                          <a:stretch/>
                        </p:blipFill>
                        <p:spPr>
                          <a:xfrm>
                            <a:off x="3646124" y="2345476"/>
                            <a:ext cx="68132" cy="61147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33" name="Imagem 32">
                          <a:extLst>
                            <a:ext uri="{FF2B5EF4-FFF2-40B4-BE49-F238E27FC236}">
                              <a16:creationId xmlns:a16="http://schemas.microsoft.com/office/drawing/2014/main" id="{BE9E591B-8169-4773-125C-E6CC8B545F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98105" y="2302131"/>
                          <a:ext cx="253941" cy="162681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60" name="Agrupar 59">
                        <a:extLst>
                          <a:ext uri="{FF2B5EF4-FFF2-40B4-BE49-F238E27FC236}">
                            <a16:creationId xmlns:a16="http://schemas.microsoft.com/office/drawing/2014/main" id="{16A4937D-5981-6AD2-7079-BC5AB23453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6861" y="2544438"/>
                        <a:ext cx="476470" cy="169277"/>
                        <a:chOff x="496482" y="2465046"/>
                        <a:chExt cx="476470" cy="169277"/>
                      </a:xfrm>
                    </p:grpSpPr>
                    <p:sp>
                      <p:nvSpPr>
                        <p:cNvPr id="61" name="Retângulo: Cantos Arredondados 60">
                          <a:extLst>
                            <a:ext uri="{FF2B5EF4-FFF2-40B4-BE49-F238E27FC236}">
                              <a16:creationId xmlns:a16="http://schemas.microsoft.com/office/drawing/2014/main" id="{37FE387E-DEEF-47AE-256B-83E503A9A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1573" y="2504965"/>
                          <a:ext cx="271223" cy="93253"/>
                        </a:xfrm>
                        <a:prstGeom prst="roundRect">
                          <a:avLst/>
                        </a:prstGeom>
                        <a:solidFill>
                          <a:srgbClr val="007BFF"/>
                        </a:solidFill>
                        <a:ln>
                          <a:solidFill>
                            <a:srgbClr val="007B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62" name="CaixaDeTexto 61">
                          <a:extLst>
                            <a:ext uri="{FF2B5EF4-FFF2-40B4-BE49-F238E27FC236}">
                              <a16:creationId xmlns:a16="http://schemas.microsoft.com/office/drawing/2014/main" id="{622085F9-B977-5E5A-FB5C-9099BC037E2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6482" y="2465046"/>
                          <a:ext cx="476470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pt-PT" sz="500" dirty="0">
                              <a:solidFill>
                                <a:schemeClr val="bg1"/>
                              </a:solidFill>
                            </a:rPr>
                            <a:t>BuildInfo</a:t>
                          </a:r>
                        </a:p>
                      </p:txBody>
                    </p:sp>
                  </p:grpSp>
                </p:grpSp>
                <p:pic>
                  <p:nvPicPr>
                    <p:cNvPr id="64" name="Imagem 63">
                      <a:extLst>
                        <a:ext uri="{FF2B5EF4-FFF2-40B4-BE49-F238E27FC236}">
                          <a16:creationId xmlns:a16="http://schemas.microsoft.com/office/drawing/2014/main" id="{8E6C8405-BCE0-DDBB-9DE8-9270DCE136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6"/>
                    <a:srcRect l="14570" t="30136" r="34495" b="26690"/>
                    <a:stretch/>
                  </p:blipFill>
                  <p:spPr>
                    <a:xfrm>
                      <a:off x="5156462" y="2604094"/>
                      <a:ext cx="56120" cy="5036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7" name="Agrupar 66">
                    <a:extLst>
                      <a:ext uri="{FF2B5EF4-FFF2-40B4-BE49-F238E27FC236}">
                        <a16:creationId xmlns:a16="http://schemas.microsoft.com/office/drawing/2014/main" id="{6E3F58D5-F547-3DAE-0096-C6915F2FFF97}"/>
                      </a:ext>
                    </a:extLst>
                  </p:cNvPr>
                  <p:cNvGrpSpPr/>
                  <p:nvPr/>
                </p:nvGrpSpPr>
                <p:grpSpPr>
                  <a:xfrm>
                    <a:off x="1981717" y="2273497"/>
                    <a:ext cx="394014" cy="184666"/>
                    <a:chOff x="684293" y="2320320"/>
                    <a:chExt cx="345854" cy="184666"/>
                  </a:xfrm>
                </p:grpSpPr>
                <p:grpSp>
                  <p:nvGrpSpPr>
                    <p:cNvPr id="68" name="Agrupar 67">
                      <a:extLst>
                        <a:ext uri="{FF2B5EF4-FFF2-40B4-BE49-F238E27FC236}">
                          <a16:creationId xmlns:a16="http://schemas.microsoft.com/office/drawing/2014/main" id="{4D6FBD46-EBF9-E5E3-BA60-CC97FC4245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8945" y="2337724"/>
                      <a:ext cx="301202" cy="156620"/>
                      <a:chOff x="604342" y="2556946"/>
                      <a:chExt cx="392843" cy="149770"/>
                    </a:xfrm>
                  </p:grpSpPr>
                  <p:pic>
                    <p:nvPicPr>
                      <p:cNvPr id="70" name="Imagem 69">
                        <a:extLst>
                          <a:ext uri="{FF2B5EF4-FFF2-40B4-BE49-F238E27FC236}">
                            <a16:creationId xmlns:a16="http://schemas.microsoft.com/office/drawing/2014/main" id="{154E8CE8-93E8-1262-839B-8BBD36288CF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57" t="86824" r="84411" b="6654"/>
                      <a:stretch/>
                    </p:blipFill>
                    <p:spPr>
                      <a:xfrm>
                        <a:off x="604342" y="2556946"/>
                        <a:ext cx="392843" cy="14977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71" name="Retângulo: Cantos Arredondados 70">
                        <a:extLst>
                          <a:ext uri="{FF2B5EF4-FFF2-40B4-BE49-F238E27FC236}">
                            <a16:creationId xmlns:a16="http://schemas.microsoft.com/office/drawing/2014/main" id="{66AC3191-BEB5-0739-B1D0-4272A498BA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7120" y="2568027"/>
                        <a:ext cx="345607" cy="127242"/>
                      </a:xfrm>
                      <a:prstGeom prst="roundRect">
                        <a:avLst/>
                      </a:prstGeom>
                      <a:solidFill>
                        <a:srgbClr val="007BFF"/>
                      </a:solidFill>
                      <a:ln>
                        <a:solidFill>
                          <a:srgbClr val="007BFF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sp>
                  <p:nvSpPr>
                    <p:cNvPr id="69" name="CaixaDeTexto 68">
                      <a:extLst>
                        <a:ext uri="{FF2B5EF4-FFF2-40B4-BE49-F238E27FC236}">
                          <a16:creationId xmlns:a16="http://schemas.microsoft.com/office/drawing/2014/main" id="{EC8996BC-1BC2-9023-1F23-AE3860D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4293" y="2320320"/>
                      <a:ext cx="32710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PT" sz="600" dirty="0">
                          <a:solidFill>
                            <a:schemeClr val="bg1"/>
                          </a:solidFill>
                        </a:rPr>
                        <a:t>JobID</a:t>
                      </a:r>
                    </a:p>
                  </p:txBody>
                </p:sp>
              </p:grpSp>
            </p:grpSp>
            <p:pic>
              <p:nvPicPr>
                <p:cNvPr id="73" name="Imagem 72">
                  <a:extLst>
                    <a:ext uri="{FF2B5EF4-FFF2-40B4-BE49-F238E27FC236}">
                      <a16:creationId xmlns:a16="http://schemas.microsoft.com/office/drawing/2014/main" id="{BF16588D-E008-C1FE-C560-7044EFB5C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l="14570" t="30136" r="34495" b="26690"/>
                <a:stretch/>
              </p:blipFill>
              <p:spPr>
                <a:xfrm>
                  <a:off x="2248923" y="2338446"/>
                  <a:ext cx="68132" cy="61147"/>
                </a:xfrm>
                <a:prstGeom prst="rect">
                  <a:avLst/>
                </a:prstGeom>
              </p:spPr>
            </p:pic>
          </p:grpSp>
          <p:grpSp>
            <p:nvGrpSpPr>
              <p:cNvPr id="75" name="Agrupar 74">
                <a:extLst>
                  <a:ext uri="{FF2B5EF4-FFF2-40B4-BE49-F238E27FC236}">
                    <a16:creationId xmlns:a16="http://schemas.microsoft.com/office/drawing/2014/main" id="{226995D3-571B-7BC2-445B-7EF967B7A1B2}"/>
                  </a:ext>
                </a:extLst>
              </p:cNvPr>
              <p:cNvGrpSpPr/>
              <p:nvPr/>
            </p:nvGrpSpPr>
            <p:grpSpPr>
              <a:xfrm>
                <a:off x="545529" y="2544438"/>
                <a:ext cx="476470" cy="169277"/>
                <a:chOff x="508460" y="2468861"/>
                <a:chExt cx="476470" cy="169277"/>
              </a:xfrm>
            </p:grpSpPr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3F4F2779-E090-42C3-AA56-B4AF1D7F7625}"/>
                    </a:ext>
                  </a:extLst>
                </p:cNvPr>
                <p:cNvSpPr/>
                <p:nvPr/>
              </p:nvSpPr>
              <p:spPr>
                <a:xfrm>
                  <a:off x="581573" y="2504965"/>
                  <a:ext cx="334884" cy="104235"/>
                </a:xfrm>
                <a:prstGeom prst="roundRect">
                  <a:avLst/>
                </a:prstGeom>
                <a:solidFill>
                  <a:srgbClr val="007BFF"/>
                </a:solidFill>
                <a:ln>
                  <a:solidFill>
                    <a:srgbClr val="007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EDDBCD75-930C-406F-0899-BB53BB7E9F58}"/>
                    </a:ext>
                  </a:extLst>
                </p:cNvPr>
                <p:cNvSpPr txBox="1"/>
                <p:nvPr/>
              </p:nvSpPr>
              <p:spPr>
                <a:xfrm>
                  <a:off x="508460" y="2468861"/>
                  <a:ext cx="476470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500" dirty="0">
                      <a:solidFill>
                        <a:schemeClr val="bg1"/>
                      </a:solidFill>
                    </a:rPr>
                    <a:t>ClearFilters</a:t>
                  </a:r>
                </a:p>
              </p:txBody>
            </p:sp>
          </p:grpSp>
        </p:grpSp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1B5DE42F-AD7F-B8A5-9168-536254031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41603" y="1135202"/>
              <a:ext cx="442765" cy="196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6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2C8431-EF32-FFE6-3D10-43E6876F0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7" t="27843" r="2670" b="-18518"/>
          <a:stretch/>
        </p:blipFill>
        <p:spPr bwMode="auto">
          <a:xfrm>
            <a:off x="-127000" y="598158"/>
            <a:ext cx="6858000" cy="194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7DC20A-17AD-4871-A075-E55E9449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19" y="1433403"/>
            <a:ext cx="1130300" cy="16042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E1ACA50-ED4A-0684-A5EE-9401119E9139}"/>
              </a:ext>
            </a:extLst>
          </p:cNvPr>
          <p:cNvSpPr/>
          <p:nvPr/>
        </p:nvSpPr>
        <p:spPr>
          <a:xfrm>
            <a:off x="3879056" y="1393031"/>
            <a:ext cx="550069" cy="116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A34CD49-EB77-CFD4-E918-DC5F5D9C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1455854"/>
            <a:ext cx="1156494" cy="13797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659EA30-3E57-84B8-E370-66EB1DCF150B}"/>
              </a:ext>
            </a:extLst>
          </p:cNvPr>
          <p:cNvSpPr/>
          <p:nvPr/>
        </p:nvSpPr>
        <p:spPr>
          <a:xfrm>
            <a:off x="5911850" y="1440726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78821D-3422-28E2-40AD-94CA4000427F}"/>
              </a:ext>
            </a:extLst>
          </p:cNvPr>
          <p:cNvSpPr txBox="1"/>
          <p:nvPr/>
        </p:nvSpPr>
        <p:spPr>
          <a:xfrm>
            <a:off x="5874144" y="1390650"/>
            <a:ext cx="50244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5A65DE-1C97-1533-CB77-91D8C4C95CED}"/>
              </a:ext>
            </a:extLst>
          </p:cNvPr>
          <p:cNvSpPr/>
          <p:nvPr/>
        </p:nvSpPr>
        <p:spPr>
          <a:xfrm>
            <a:off x="6067425" y="1933577"/>
            <a:ext cx="61674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EF6166-32FC-B81A-A39B-525FBEFAE99E}"/>
              </a:ext>
            </a:extLst>
          </p:cNvPr>
          <p:cNvSpPr/>
          <p:nvPr/>
        </p:nvSpPr>
        <p:spPr>
          <a:xfrm>
            <a:off x="6110288" y="1928811"/>
            <a:ext cx="573881" cy="78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384E883-0531-0A57-D60A-4EF154E2BA46}"/>
              </a:ext>
            </a:extLst>
          </p:cNvPr>
          <p:cNvSpPr/>
          <p:nvPr/>
        </p:nvSpPr>
        <p:spPr>
          <a:xfrm>
            <a:off x="457200" y="4744866"/>
            <a:ext cx="59817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46D93B-4526-84D2-9509-959663818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0"/>
          <a:stretch/>
        </p:blipFill>
        <p:spPr bwMode="auto">
          <a:xfrm>
            <a:off x="54188" y="1949044"/>
            <a:ext cx="6676812" cy="29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5C6461C-79C5-8734-4326-5F6D06F484B1}"/>
              </a:ext>
            </a:extLst>
          </p:cNvPr>
          <p:cNvSpPr/>
          <p:nvPr/>
        </p:nvSpPr>
        <p:spPr>
          <a:xfrm>
            <a:off x="342900" y="2359819"/>
            <a:ext cx="495300" cy="173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B9F877-6633-75F7-5D5C-504544364A78}"/>
              </a:ext>
            </a:extLst>
          </p:cNvPr>
          <p:cNvSpPr txBox="1"/>
          <p:nvPr/>
        </p:nvSpPr>
        <p:spPr>
          <a:xfrm>
            <a:off x="290513" y="2209799"/>
            <a:ext cx="10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Buildings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1EACF15-82CF-44B1-73AA-0DD02AF8F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/>
          <a:stretch/>
        </p:blipFill>
        <p:spPr bwMode="auto">
          <a:xfrm>
            <a:off x="457199" y="4850115"/>
            <a:ext cx="6388033" cy="32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5EB0968-BAD1-8B6C-65F2-73215223B266}"/>
              </a:ext>
            </a:extLst>
          </p:cNvPr>
          <p:cNvSpPr/>
          <p:nvPr/>
        </p:nvSpPr>
        <p:spPr>
          <a:xfrm>
            <a:off x="338137" y="998631"/>
            <a:ext cx="71913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A34F8FB-E518-B9FF-2987-E726D5C233A8}"/>
              </a:ext>
            </a:extLst>
          </p:cNvPr>
          <p:cNvSpPr txBox="1"/>
          <p:nvPr/>
        </p:nvSpPr>
        <p:spPr>
          <a:xfrm>
            <a:off x="355502" y="1098996"/>
            <a:ext cx="147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BIT APP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C2D2BDA-00F1-A78A-E3B5-4B35DCF4DE20}"/>
              </a:ext>
            </a:extLst>
          </p:cNvPr>
          <p:cNvSpPr/>
          <p:nvPr/>
        </p:nvSpPr>
        <p:spPr>
          <a:xfrm>
            <a:off x="617431" y="4210872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C4C8966-AAA6-6F67-D964-2CE5779E867B}"/>
              </a:ext>
            </a:extLst>
          </p:cNvPr>
          <p:cNvSpPr txBox="1"/>
          <p:nvPr/>
        </p:nvSpPr>
        <p:spPr>
          <a:xfrm>
            <a:off x="515541" y="4143408"/>
            <a:ext cx="5024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6AE7B2-A3B2-161B-F107-FE8A025BCD59}"/>
              </a:ext>
            </a:extLst>
          </p:cNvPr>
          <p:cNvSpPr/>
          <p:nvPr/>
        </p:nvSpPr>
        <p:spPr>
          <a:xfrm>
            <a:off x="656720" y="4508348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2CD936-55E7-9DD6-1E47-1CF45FFF1FFB}"/>
              </a:ext>
            </a:extLst>
          </p:cNvPr>
          <p:cNvSpPr/>
          <p:nvPr/>
        </p:nvSpPr>
        <p:spPr>
          <a:xfrm>
            <a:off x="656720" y="4457700"/>
            <a:ext cx="426749" cy="138685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EC170D4-1034-85E4-9F1D-238070813776}"/>
              </a:ext>
            </a:extLst>
          </p:cNvPr>
          <p:cNvSpPr txBox="1"/>
          <p:nvPr/>
        </p:nvSpPr>
        <p:spPr>
          <a:xfrm>
            <a:off x="590550" y="4436993"/>
            <a:ext cx="900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Clear Filters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B1278F4-6E5D-5294-DC4D-A0203557F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t="91079" b="-1"/>
          <a:stretch/>
        </p:blipFill>
        <p:spPr bwMode="auto">
          <a:xfrm>
            <a:off x="457199" y="8066153"/>
            <a:ext cx="6395405" cy="2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92B53F4-6D29-62F8-A564-EF784BD9F2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5106" t="8715"/>
          <a:stretch/>
        </p:blipFill>
        <p:spPr>
          <a:xfrm>
            <a:off x="-55216" y="-6351"/>
            <a:ext cx="251174" cy="9906001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7DDDE43-7DF6-AEAF-7240-0280AA6B8B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4915"/>
          <a:stretch/>
        </p:blipFill>
        <p:spPr>
          <a:xfrm>
            <a:off x="6703308" y="3832736"/>
            <a:ext cx="132564" cy="407321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B79AE35-F3B5-D4D2-9523-897A40EF73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7777867"/>
            <a:ext cx="312632" cy="26927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46AE803A-E491-5795-3DC2-B6CACB3A5E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35" r="29059"/>
          <a:stretch/>
        </p:blipFill>
        <p:spPr>
          <a:xfrm>
            <a:off x="191197" y="4850114"/>
            <a:ext cx="266001" cy="3077067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F5CE1D40-6061-8DE9-9B1D-732A517AB0F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2326" r="61042"/>
          <a:stretch/>
        </p:blipFill>
        <p:spPr>
          <a:xfrm>
            <a:off x="189677" y="7867692"/>
            <a:ext cx="146079" cy="299996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CBD1986-892F-E528-F3BB-BBC96926686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512" t="41801" r="-1" b="40728"/>
          <a:stretch/>
        </p:blipFill>
        <p:spPr>
          <a:xfrm>
            <a:off x="6731000" y="8271007"/>
            <a:ext cx="127000" cy="163499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83D8A13-AC9B-8069-0757-E8E15A7AFA9D}"/>
              </a:ext>
            </a:extLst>
          </p:cNvPr>
          <p:cNvSpPr/>
          <p:nvPr/>
        </p:nvSpPr>
        <p:spPr>
          <a:xfrm>
            <a:off x="215097" y="562927"/>
            <a:ext cx="6488211" cy="770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A662EF-C908-730A-2B72-3A8657814329}"/>
              </a:ext>
            </a:extLst>
          </p:cNvPr>
          <p:cNvSpPr/>
          <p:nvPr/>
        </p:nvSpPr>
        <p:spPr>
          <a:xfrm>
            <a:off x="355502" y="998631"/>
            <a:ext cx="301218" cy="186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919C17F-E15D-6622-072D-90CBC514A46E}"/>
              </a:ext>
            </a:extLst>
          </p:cNvPr>
          <p:cNvSpPr txBox="1"/>
          <p:nvPr/>
        </p:nvSpPr>
        <p:spPr>
          <a:xfrm>
            <a:off x="386209" y="932798"/>
            <a:ext cx="10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Jobs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C6B9561-F553-8AB1-792A-418CCF983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r="5392"/>
          <a:stretch/>
        </p:blipFill>
        <p:spPr bwMode="auto">
          <a:xfrm>
            <a:off x="460285" y="2995076"/>
            <a:ext cx="5948056" cy="25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DD70093-3680-2998-33A1-6D22FFA397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4915"/>
          <a:stretch/>
        </p:blipFill>
        <p:spPr>
          <a:xfrm>
            <a:off x="6702487" y="460572"/>
            <a:ext cx="132564" cy="407321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863C007D-90FA-0EEE-5FD5-45EBF9D5F2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200" t="2149" r="1" b="1"/>
          <a:stretch/>
        </p:blipFill>
        <p:spPr>
          <a:xfrm>
            <a:off x="6720673" y="-6350"/>
            <a:ext cx="108814" cy="39856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067C84-45F9-E0DC-C09D-C2BFD976E89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2459"/>
          <a:stretch/>
        </p:blipFill>
        <p:spPr>
          <a:xfrm>
            <a:off x="183325" y="-7531"/>
            <a:ext cx="251466" cy="839516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20901C-3796-D841-7CD2-C679E743B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9460" r="1788"/>
          <a:stretch/>
        </p:blipFill>
        <p:spPr bwMode="auto">
          <a:xfrm>
            <a:off x="181239" y="653184"/>
            <a:ext cx="6477205" cy="22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FE7E5D0-D865-CB4E-CEBC-94C93ECC84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306" y="5570397"/>
            <a:ext cx="5610313" cy="29892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EF1716E-5142-AF6B-3B3F-23AEBA7F59B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9977" b="43673"/>
          <a:stretch/>
        </p:blipFill>
        <p:spPr>
          <a:xfrm>
            <a:off x="6245885" y="5584501"/>
            <a:ext cx="126107" cy="3023642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108D325F-7172-45DF-1E0A-0A0F279BF902}"/>
              </a:ext>
            </a:extLst>
          </p:cNvPr>
          <p:cNvSpPr/>
          <p:nvPr/>
        </p:nvSpPr>
        <p:spPr>
          <a:xfrm>
            <a:off x="452531" y="8578703"/>
            <a:ext cx="2929021" cy="207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AA87F52B-304F-BC29-9ECB-41A72B81F56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8108" t="-45802" r="4201" b="44379"/>
          <a:stretch/>
        </p:blipFill>
        <p:spPr>
          <a:xfrm flipH="1">
            <a:off x="446641" y="8445962"/>
            <a:ext cx="3115157" cy="348467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A5071683-424C-75D2-1FAA-B17A2BE0DA8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9977" b="43673"/>
          <a:stretch/>
        </p:blipFill>
        <p:spPr>
          <a:xfrm>
            <a:off x="452532" y="5583406"/>
            <a:ext cx="126107" cy="3023642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CA8E0E8-3B13-D3E0-B9CF-44CFADE47AC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8108" t="-6137" r="35665" b="44380"/>
          <a:stretch/>
        </p:blipFill>
        <p:spPr>
          <a:xfrm flipH="1">
            <a:off x="2657474" y="8794429"/>
            <a:ext cx="1059898" cy="21218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C0BD7A1-DF34-33D7-9A62-AD3D5B566E9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3761" b="2446"/>
          <a:stretch/>
        </p:blipFill>
        <p:spPr>
          <a:xfrm>
            <a:off x="6375079" y="-6349"/>
            <a:ext cx="217409" cy="83951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F7B966A-002B-3F00-7238-CAC4D7A3AB30}"/>
              </a:ext>
            </a:extLst>
          </p:cNvPr>
          <p:cNvSpPr/>
          <p:nvPr/>
        </p:nvSpPr>
        <p:spPr>
          <a:xfrm>
            <a:off x="342900" y="-33338"/>
            <a:ext cx="6172200" cy="9006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39379F-EF01-BD57-1616-C6F94B9F24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70" y="46584"/>
            <a:ext cx="6110630" cy="287582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2DD4F61-3AE1-226A-E93D-0D30A8970AEA}"/>
              </a:ext>
            </a:extLst>
          </p:cNvPr>
          <p:cNvSpPr/>
          <p:nvPr/>
        </p:nvSpPr>
        <p:spPr>
          <a:xfrm>
            <a:off x="585542" y="1072172"/>
            <a:ext cx="779386" cy="166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47960E1-4679-CACC-66BA-F18EC397F0A0}"/>
              </a:ext>
            </a:extLst>
          </p:cNvPr>
          <p:cNvSpPr txBox="1"/>
          <p:nvPr/>
        </p:nvSpPr>
        <p:spPr>
          <a:xfrm>
            <a:off x="528611" y="936805"/>
            <a:ext cx="977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Job Description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F245590-1D36-E89C-57CF-713CD2661F41}"/>
              </a:ext>
            </a:extLst>
          </p:cNvPr>
          <p:cNvSpPr/>
          <p:nvPr/>
        </p:nvSpPr>
        <p:spPr>
          <a:xfrm>
            <a:off x="593836" y="1422846"/>
            <a:ext cx="606673" cy="1373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1348AB7-CB50-A088-5BE9-DD5E5213C542}"/>
              </a:ext>
            </a:extLst>
          </p:cNvPr>
          <p:cNvSpPr txBox="1"/>
          <p:nvPr/>
        </p:nvSpPr>
        <p:spPr>
          <a:xfrm>
            <a:off x="442582" y="1403368"/>
            <a:ext cx="1197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JobID: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BuildingID: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Type: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Status: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Start Date: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Deadline: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EndDate: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Building Floor: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BuildingRoom: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ManagerID: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ContractorIDs: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SubContractorIDs: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UserIDs: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MaterialsIDs: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F0343594-F3AE-90E0-7314-90AAA8934465}"/>
              </a:ext>
            </a:extLst>
          </p:cNvPr>
          <p:cNvSpPr/>
          <p:nvPr/>
        </p:nvSpPr>
        <p:spPr>
          <a:xfrm>
            <a:off x="2581206" y="1151228"/>
            <a:ext cx="301218" cy="186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50E6CF4-60F3-B2B4-F6CD-9E11C64CA013}"/>
              </a:ext>
            </a:extLst>
          </p:cNvPr>
          <p:cNvSpPr/>
          <p:nvPr/>
        </p:nvSpPr>
        <p:spPr>
          <a:xfrm>
            <a:off x="2787556" y="1224769"/>
            <a:ext cx="779386" cy="166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920A7AE-13B8-07D1-9625-7817689BF605}"/>
              </a:ext>
            </a:extLst>
          </p:cNvPr>
          <p:cNvSpPr txBox="1"/>
          <p:nvPr/>
        </p:nvSpPr>
        <p:spPr>
          <a:xfrm>
            <a:off x="2593776" y="1089990"/>
            <a:ext cx="97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Reports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A5A88CC-14DC-E0B6-1286-5762CE5D0E89}"/>
              </a:ext>
            </a:extLst>
          </p:cNvPr>
          <p:cNvSpPr txBox="1"/>
          <p:nvPr/>
        </p:nvSpPr>
        <p:spPr>
          <a:xfrm>
            <a:off x="4337639" y="1388732"/>
            <a:ext cx="127390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Report Description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3CE1CA6-5654-C483-A96C-D277FC46181C}"/>
              </a:ext>
            </a:extLst>
          </p:cNvPr>
          <p:cNvSpPr txBox="1"/>
          <p:nvPr/>
        </p:nvSpPr>
        <p:spPr>
          <a:xfrm>
            <a:off x="4380359" y="1671801"/>
            <a:ext cx="565995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600" dirty="0"/>
              <a:t>ReportID: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600" dirty="0"/>
              <a:t>JobID: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600" dirty="0"/>
              <a:t>UserID: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600" dirty="0"/>
              <a:t>Date: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57150" indent="-57150"/>
            <a:r>
              <a:rPr lang="en-US" sz="800" b="1" dirty="0"/>
              <a:t>Content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94DD6A-4764-B6E7-D704-F0B2672FD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r="3918"/>
          <a:stretch/>
        </p:blipFill>
        <p:spPr bwMode="auto">
          <a:xfrm>
            <a:off x="342851" y="4527372"/>
            <a:ext cx="6080120" cy="347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CC3984AF-5829-D407-8D9A-EB9A82AF4AD7}"/>
              </a:ext>
            </a:extLst>
          </p:cNvPr>
          <p:cNvSpPr txBox="1"/>
          <p:nvPr/>
        </p:nvSpPr>
        <p:spPr>
          <a:xfrm>
            <a:off x="572725" y="5228176"/>
            <a:ext cx="97782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/>
              <a:t>Materials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DEAACFB-AA31-F26C-14CA-4F80F0CC7979}"/>
              </a:ext>
            </a:extLst>
          </p:cNvPr>
          <p:cNvSpPr txBox="1"/>
          <p:nvPr/>
        </p:nvSpPr>
        <p:spPr>
          <a:xfrm>
            <a:off x="2451147" y="5224149"/>
            <a:ext cx="82390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/>
              <a:t>Chat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CF4DEAC-46AA-DD27-A865-1E2222DA844C}"/>
              </a:ext>
            </a:extLst>
          </p:cNvPr>
          <p:cNvSpPr txBox="1"/>
          <p:nvPr/>
        </p:nvSpPr>
        <p:spPr>
          <a:xfrm>
            <a:off x="2451147" y="5869341"/>
            <a:ext cx="1083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/>
              <a:t>[User 1] Chat Message 1</a:t>
            </a:r>
          </a:p>
          <a:p>
            <a:endParaRPr lang="en-US" sz="600" dirty="0"/>
          </a:p>
          <a:p>
            <a:r>
              <a:rPr lang="en-US" sz="600" dirty="0"/>
              <a:t>[User 2] Chat Message 2</a:t>
            </a:r>
          </a:p>
          <a:p>
            <a:endParaRPr lang="en-US" sz="600" dirty="0"/>
          </a:p>
          <a:p>
            <a:r>
              <a:rPr lang="en-US" sz="600" dirty="0"/>
              <a:t>[User 1] Chat Message 3</a:t>
            </a:r>
          </a:p>
          <a:p>
            <a:endParaRPr lang="en-US" sz="600" dirty="0"/>
          </a:p>
          <a:p>
            <a:r>
              <a:rPr lang="en-US" sz="600" dirty="0"/>
              <a:t>[User 2] Chat Message 4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5124A99-0DC3-FABD-E3B1-9F9945A16717}"/>
              </a:ext>
            </a:extLst>
          </p:cNvPr>
          <p:cNvSpPr/>
          <p:nvPr/>
        </p:nvSpPr>
        <p:spPr>
          <a:xfrm>
            <a:off x="588658" y="6627017"/>
            <a:ext cx="490916" cy="5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EE65D96-C453-38BC-6E56-319416BC7A22}"/>
              </a:ext>
            </a:extLst>
          </p:cNvPr>
          <p:cNvSpPr/>
          <p:nvPr/>
        </p:nvSpPr>
        <p:spPr>
          <a:xfrm>
            <a:off x="593836" y="6627017"/>
            <a:ext cx="500368" cy="50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3FDD7C4-4077-0463-98CD-766D761CE1FC}"/>
              </a:ext>
            </a:extLst>
          </p:cNvPr>
          <p:cNvSpPr txBox="1"/>
          <p:nvPr/>
        </p:nvSpPr>
        <p:spPr>
          <a:xfrm>
            <a:off x="463203" y="6659330"/>
            <a:ext cx="86793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Material ID: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Name: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Stock: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Provider Name: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Material Class: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D249090-BF6C-6E15-5C32-312BE583B918}"/>
              </a:ext>
            </a:extLst>
          </p:cNvPr>
          <p:cNvSpPr/>
          <p:nvPr/>
        </p:nvSpPr>
        <p:spPr>
          <a:xfrm>
            <a:off x="590848" y="6325798"/>
            <a:ext cx="427137" cy="16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20522D9C-3CAC-7914-8F05-79CEB126C13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2283" y="6222073"/>
            <a:ext cx="417599" cy="194880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BF26898E-DBB9-B660-0C12-D555F2EAF941}"/>
              </a:ext>
            </a:extLst>
          </p:cNvPr>
          <p:cNvSpPr txBox="1"/>
          <p:nvPr/>
        </p:nvSpPr>
        <p:spPr>
          <a:xfrm>
            <a:off x="570799" y="6438687"/>
            <a:ext cx="166444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/>
              <a:t>Material Description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50E67B0-8359-597D-C31C-546018BB0D6B}"/>
              </a:ext>
            </a:extLst>
          </p:cNvPr>
          <p:cNvSpPr txBox="1"/>
          <p:nvPr/>
        </p:nvSpPr>
        <p:spPr>
          <a:xfrm>
            <a:off x="2588420" y="7614539"/>
            <a:ext cx="228838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/>
              <a:t>Message:</a:t>
            </a:r>
            <a:r>
              <a:rPr lang="en-US" sz="800" dirty="0"/>
              <a:t> ________________________________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F2A2F09-5C16-23CA-4570-1D9F3BC7B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4" t="75181" r="3450"/>
          <a:stretch/>
        </p:blipFill>
        <p:spPr bwMode="auto">
          <a:xfrm>
            <a:off x="1326379" y="7985658"/>
            <a:ext cx="5133490" cy="5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5F82A12C-838C-5B26-F3E1-96B0E8F29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t="75181" r="67141"/>
          <a:stretch/>
        </p:blipFill>
        <p:spPr bwMode="auto">
          <a:xfrm>
            <a:off x="338934" y="7985384"/>
            <a:ext cx="1889916" cy="5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3C648220-9968-8632-98CA-97C1DFD58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5" t="75181" r="59343"/>
          <a:stretch/>
        </p:blipFill>
        <p:spPr bwMode="auto">
          <a:xfrm>
            <a:off x="2024887" y="7986206"/>
            <a:ext cx="727076" cy="5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0E11FE8A-D9DE-A1C1-ADDC-E5675057E12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2146" y="8323082"/>
            <a:ext cx="336252" cy="236177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3C53BE4F-D889-FF53-AB66-0866983250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flipH="1">
            <a:off x="6300430" y="8323471"/>
            <a:ext cx="336252" cy="236177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2214691-D728-8EEE-3E7C-0F184371E906}"/>
              </a:ext>
            </a:extLst>
          </p:cNvPr>
          <p:cNvGrpSpPr/>
          <p:nvPr/>
        </p:nvGrpSpPr>
        <p:grpSpPr>
          <a:xfrm>
            <a:off x="314811" y="2921632"/>
            <a:ext cx="6124090" cy="1416425"/>
            <a:chOff x="314811" y="2921632"/>
            <a:chExt cx="6124090" cy="1416425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075CEBDB-D4BB-B96E-187D-7B62CD8D3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2140" t="3542" r="1783"/>
            <a:stretch/>
          </p:blipFill>
          <p:spPr>
            <a:xfrm>
              <a:off x="314811" y="2921632"/>
              <a:ext cx="6124090" cy="141642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361A7CA-0F71-A95B-1A01-21EE47524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521295" y="3399093"/>
              <a:ext cx="330469" cy="159665"/>
            </a:xfrm>
            <a:prstGeom prst="rect">
              <a:avLst/>
            </a:prstGeom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720A4607-C37E-F4E2-F509-C8F7AE699855}"/>
              </a:ext>
            </a:extLst>
          </p:cNvPr>
          <p:cNvGrpSpPr/>
          <p:nvPr/>
        </p:nvGrpSpPr>
        <p:grpSpPr>
          <a:xfrm>
            <a:off x="712763" y="7647405"/>
            <a:ext cx="411974" cy="169277"/>
            <a:chOff x="877497" y="2299492"/>
            <a:chExt cx="304720" cy="175408"/>
          </a:xfrm>
        </p:grpSpPr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4FD52046-EE30-E493-3DB3-839290EC716A}"/>
                </a:ext>
              </a:extLst>
            </p:cNvPr>
            <p:cNvSpPr/>
            <p:nvPr/>
          </p:nvSpPr>
          <p:spPr>
            <a:xfrm>
              <a:off x="927796" y="2319767"/>
              <a:ext cx="154151" cy="114573"/>
            </a:xfrm>
            <a:prstGeom prst="roundRect">
              <a:avLst/>
            </a:prstGeom>
            <a:solidFill>
              <a:srgbClr val="007BFF"/>
            </a:solidFill>
            <a:ln>
              <a:solidFill>
                <a:srgbClr val="007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3AFDEFB6-2702-00F9-1FA0-BACE83AAE63C}"/>
                </a:ext>
              </a:extLst>
            </p:cNvPr>
            <p:cNvSpPr txBox="1"/>
            <p:nvPr/>
          </p:nvSpPr>
          <p:spPr>
            <a:xfrm>
              <a:off x="877497" y="2299492"/>
              <a:ext cx="304720" cy="175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dirty="0">
                  <a:solidFill>
                    <a:schemeClr val="bg1"/>
                  </a:solidFill>
                </a:rPr>
                <a:t>Search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1E8BE544-A913-A613-2BF0-F59E5E091C25}"/>
              </a:ext>
            </a:extLst>
          </p:cNvPr>
          <p:cNvGrpSpPr/>
          <p:nvPr/>
        </p:nvGrpSpPr>
        <p:grpSpPr>
          <a:xfrm>
            <a:off x="5529796" y="7661493"/>
            <a:ext cx="411974" cy="169277"/>
            <a:chOff x="890269" y="2299492"/>
            <a:chExt cx="304720" cy="175408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BE6C18FD-F5AB-FC0D-4DEF-ED7866A0A54A}"/>
                </a:ext>
              </a:extLst>
            </p:cNvPr>
            <p:cNvSpPr/>
            <p:nvPr/>
          </p:nvSpPr>
          <p:spPr>
            <a:xfrm>
              <a:off x="927796" y="2319767"/>
              <a:ext cx="154151" cy="114573"/>
            </a:xfrm>
            <a:prstGeom prst="roundRect">
              <a:avLst/>
            </a:prstGeom>
            <a:solidFill>
              <a:srgbClr val="007BFF"/>
            </a:solidFill>
            <a:ln>
              <a:solidFill>
                <a:srgbClr val="007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80165B0C-8E6D-3E07-52CD-B80D9E5A4830}"/>
                </a:ext>
              </a:extLst>
            </p:cNvPr>
            <p:cNvSpPr txBox="1"/>
            <p:nvPr/>
          </p:nvSpPr>
          <p:spPr>
            <a:xfrm>
              <a:off x="890269" y="2299492"/>
              <a:ext cx="304720" cy="175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dirty="0">
                  <a:solidFill>
                    <a:schemeClr val="bg1"/>
                  </a:solidFill>
                </a:rPr>
                <a:t>Send</a:t>
              </a:r>
            </a:p>
          </p:txBody>
        </p:sp>
      </p:grpSp>
      <p:sp>
        <p:nvSpPr>
          <p:cNvPr id="90" name="Retângulo 89">
            <a:extLst>
              <a:ext uri="{FF2B5EF4-FFF2-40B4-BE49-F238E27FC236}">
                <a16:creationId xmlns:a16="http://schemas.microsoft.com/office/drawing/2014/main" id="{EDA51246-1C8F-E306-754B-5D32BE4205AB}"/>
              </a:ext>
            </a:extLst>
          </p:cNvPr>
          <p:cNvSpPr/>
          <p:nvPr/>
        </p:nvSpPr>
        <p:spPr>
          <a:xfrm>
            <a:off x="2775574" y="3399093"/>
            <a:ext cx="217408" cy="53012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AB5ADE32-7952-F1C6-5CC6-55E86448E4B6}"/>
              </a:ext>
            </a:extLst>
          </p:cNvPr>
          <p:cNvSpPr/>
          <p:nvPr/>
        </p:nvSpPr>
        <p:spPr>
          <a:xfrm>
            <a:off x="3283890" y="3397429"/>
            <a:ext cx="217408" cy="53012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7C610E74-CBCB-C51C-BEFD-BA8FC3CD01F0}"/>
              </a:ext>
            </a:extLst>
          </p:cNvPr>
          <p:cNvSpPr/>
          <p:nvPr/>
        </p:nvSpPr>
        <p:spPr>
          <a:xfrm>
            <a:off x="3778656" y="3396814"/>
            <a:ext cx="217408" cy="53012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63B88A5-EA85-E483-24AE-23185A4ABD78}"/>
              </a:ext>
            </a:extLst>
          </p:cNvPr>
          <p:cNvSpPr txBox="1"/>
          <p:nvPr/>
        </p:nvSpPr>
        <p:spPr>
          <a:xfrm>
            <a:off x="2691757" y="3335923"/>
            <a:ext cx="399925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50" dirty="0">
                <a:solidFill>
                  <a:schemeClr val="bg1"/>
                </a:solidFill>
              </a:rPr>
              <a:t>Report4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500A82D-7299-5593-B49F-26E6E91600BA}"/>
              </a:ext>
            </a:extLst>
          </p:cNvPr>
          <p:cNvSpPr txBox="1"/>
          <p:nvPr/>
        </p:nvSpPr>
        <p:spPr>
          <a:xfrm>
            <a:off x="3195733" y="3336190"/>
            <a:ext cx="3819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50" dirty="0">
                <a:solidFill>
                  <a:schemeClr val="bg1"/>
                </a:solidFill>
              </a:rPr>
              <a:t>Report5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284E959-F090-ABE1-292F-98286B8F9439}"/>
              </a:ext>
            </a:extLst>
          </p:cNvPr>
          <p:cNvSpPr txBox="1"/>
          <p:nvPr/>
        </p:nvSpPr>
        <p:spPr>
          <a:xfrm>
            <a:off x="3699244" y="3335100"/>
            <a:ext cx="3819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50" dirty="0">
                <a:solidFill>
                  <a:schemeClr val="bg1"/>
                </a:solidFill>
              </a:rPr>
              <a:t>Report6</a:t>
            </a:r>
          </a:p>
        </p:txBody>
      </p:sp>
    </p:spTree>
    <p:extLst>
      <p:ext uri="{BB962C8B-B14F-4D97-AF65-F5344CB8AC3E}">
        <p14:creationId xmlns:p14="http://schemas.microsoft.com/office/powerpoint/2010/main" val="323425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2C8431-EF32-FFE6-3D10-43E6876F0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7" t="27843" r="2670" b="-18518"/>
          <a:stretch/>
        </p:blipFill>
        <p:spPr bwMode="auto">
          <a:xfrm>
            <a:off x="-127000" y="598158"/>
            <a:ext cx="6858000" cy="194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7DC20A-17AD-4871-A075-E55E9449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19" y="1433403"/>
            <a:ext cx="1130300" cy="16042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E1ACA50-ED4A-0684-A5EE-9401119E9139}"/>
              </a:ext>
            </a:extLst>
          </p:cNvPr>
          <p:cNvSpPr/>
          <p:nvPr/>
        </p:nvSpPr>
        <p:spPr>
          <a:xfrm>
            <a:off x="3879056" y="1393031"/>
            <a:ext cx="550069" cy="116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A34CD49-EB77-CFD4-E918-DC5F5D9C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1455854"/>
            <a:ext cx="1156494" cy="13797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659EA30-3E57-84B8-E370-66EB1DCF150B}"/>
              </a:ext>
            </a:extLst>
          </p:cNvPr>
          <p:cNvSpPr/>
          <p:nvPr/>
        </p:nvSpPr>
        <p:spPr>
          <a:xfrm>
            <a:off x="5911850" y="1440726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78821D-3422-28E2-40AD-94CA4000427F}"/>
              </a:ext>
            </a:extLst>
          </p:cNvPr>
          <p:cNvSpPr txBox="1"/>
          <p:nvPr/>
        </p:nvSpPr>
        <p:spPr>
          <a:xfrm>
            <a:off x="5874144" y="1390650"/>
            <a:ext cx="50244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5A65DE-1C97-1533-CB77-91D8C4C95CED}"/>
              </a:ext>
            </a:extLst>
          </p:cNvPr>
          <p:cNvSpPr/>
          <p:nvPr/>
        </p:nvSpPr>
        <p:spPr>
          <a:xfrm>
            <a:off x="6067425" y="1933577"/>
            <a:ext cx="61674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EF6166-32FC-B81A-A39B-525FBEFAE99E}"/>
              </a:ext>
            </a:extLst>
          </p:cNvPr>
          <p:cNvSpPr/>
          <p:nvPr/>
        </p:nvSpPr>
        <p:spPr>
          <a:xfrm>
            <a:off x="6110288" y="1928811"/>
            <a:ext cx="573881" cy="78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384E883-0531-0A57-D60A-4EF154E2BA46}"/>
              </a:ext>
            </a:extLst>
          </p:cNvPr>
          <p:cNvSpPr/>
          <p:nvPr/>
        </p:nvSpPr>
        <p:spPr>
          <a:xfrm>
            <a:off x="457200" y="4744866"/>
            <a:ext cx="59817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46D93B-4526-84D2-9509-959663818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0"/>
          <a:stretch/>
        </p:blipFill>
        <p:spPr bwMode="auto">
          <a:xfrm>
            <a:off x="54188" y="1949044"/>
            <a:ext cx="6676812" cy="29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5C6461C-79C5-8734-4326-5F6D06F484B1}"/>
              </a:ext>
            </a:extLst>
          </p:cNvPr>
          <p:cNvSpPr/>
          <p:nvPr/>
        </p:nvSpPr>
        <p:spPr>
          <a:xfrm>
            <a:off x="342900" y="2359819"/>
            <a:ext cx="495300" cy="173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B9F877-6633-75F7-5D5C-504544364A78}"/>
              </a:ext>
            </a:extLst>
          </p:cNvPr>
          <p:cNvSpPr txBox="1"/>
          <p:nvPr/>
        </p:nvSpPr>
        <p:spPr>
          <a:xfrm>
            <a:off x="290513" y="2209799"/>
            <a:ext cx="10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Buildings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1EACF15-82CF-44B1-73AA-0DD02AF8F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r="721" b="59581"/>
          <a:stretch/>
        </p:blipFill>
        <p:spPr bwMode="auto">
          <a:xfrm>
            <a:off x="457200" y="4850115"/>
            <a:ext cx="6339058" cy="12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5EB0968-BAD1-8B6C-65F2-73215223B266}"/>
              </a:ext>
            </a:extLst>
          </p:cNvPr>
          <p:cNvSpPr/>
          <p:nvPr/>
        </p:nvSpPr>
        <p:spPr>
          <a:xfrm>
            <a:off x="338137" y="998631"/>
            <a:ext cx="71913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A34F8FB-E518-B9FF-2987-E726D5C233A8}"/>
              </a:ext>
            </a:extLst>
          </p:cNvPr>
          <p:cNvSpPr txBox="1"/>
          <p:nvPr/>
        </p:nvSpPr>
        <p:spPr>
          <a:xfrm>
            <a:off x="355502" y="1098996"/>
            <a:ext cx="147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BIT APP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C2D2BDA-00F1-A78A-E3B5-4B35DCF4DE20}"/>
              </a:ext>
            </a:extLst>
          </p:cNvPr>
          <p:cNvSpPr/>
          <p:nvPr/>
        </p:nvSpPr>
        <p:spPr>
          <a:xfrm>
            <a:off x="617431" y="4210872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C4C8966-AAA6-6F67-D964-2CE5779E867B}"/>
              </a:ext>
            </a:extLst>
          </p:cNvPr>
          <p:cNvSpPr txBox="1"/>
          <p:nvPr/>
        </p:nvSpPr>
        <p:spPr>
          <a:xfrm>
            <a:off x="515541" y="4143408"/>
            <a:ext cx="5024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6AE7B2-A3B2-161B-F107-FE8A025BCD59}"/>
              </a:ext>
            </a:extLst>
          </p:cNvPr>
          <p:cNvSpPr/>
          <p:nvPr/>
        </p:nvSpPr>
        <p:spPr>
          <a:xfrm>
            <a:off x="656720" y="4508348"/>
            <a:ext cx="241300" cy="8803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2CD936-55E7-9DD6-1E47-1CF45FFF1FFB}"/>
              </a:ext>
            </a:extLst>
          </p:cNvPr>
          <p:cNvSpPr/>
          <p:nvPr/>
        </p:nvSpPr>
        <p:spPr>
          <a:xfrm>
            <a:off x="656720" y="4457700"/>
            <a:ext cx="426749" cy="138685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EC170D4-1034-85E4-9F1D-238070813776}"/>
              </a:ext>
            </a:extLst>
          </p:cNvPr>
          <p:cNvSpPr txBox="1"/>
          <p:nvPr/>
        </p:nvSpPr>
        <p:spPr>
          <a:xfrm>
            <a:off x="590550" y="4436993"/>
            <a:ext cx="900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Clear Filters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92B53F4-6D29-62F8-A564-EF784BD9F2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5108" t="8716" r="11872" b="34568"/>
          <a:stretch/>
        </p:blipFill>
        <p:spPr>
          <a:xfrm>
            <a:off x="-21883" y="-6351"/>
            <a:ext cx="225269" cy="636185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7DDDE43-7DF6-AEAF-7240-0280AA6B8B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915" t="1" r="-1839" b="44698"/>
          <a:stretch/>
        </p:blipFill>
        <p:spPr>
          <a:xfrm>
            <a:off x="6703308" y="3832736"/>
            <a:ext cx="139514" cy="236826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B79AE35-F3B5-D4D2-9523-897A40EF73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7777867"/>
            <a:ext cx="312632" cy="26927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46AE803A-E491-5795-3DC2-B6CACB3A5E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35" r="29059"/>
          <a:stretch/>
        </p:blipFill>
        <p:spPr>
          <a:xfrm>
            <a:off x="191197" y="4850114"/>
            <a:ext cx="266001" cy="3077067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F5CE1D40-6061-8DE9-9B1D-732A517AB0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2326" r="61042"/>
          <a:stretch/>
        </p:blipFill>
        <p:spPr>
          <a:xfrm>
            <a:off x="189677" y="7867692"/>
            <a:ext cx="146079" cy="2999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83D8A13-AC9B-8069-0757-E8E15A7AFA9D}"/>
              </a:ext>
            </a:extLst>
          </p:cNvPr>
          <p:cNvSpPr/>
          <p:nvPr/>
        </p:nvSpPr>
        <p:spPr>
          <a:xfrm>
            <a:off x="215097" y="562927"/>
            <a:ext cx="6488211" cy="770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A662EF-C908-730A-2B72-3A8657814329}"/>
              </a:ext>
            </a:extLst>
          </p:cNvPr>
          <p:cNvSpPr/>
          <p:nvPr/>
        </p:nvSpPr>
        <p:spPr>
          <a:xfrm>
            <a:off x="355502" y="998631"/>
            <a:ext cx="301218" cy="186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919C17F-E15D-6622-072D-90CBC514A46E}"/>
              </a:ext>
            </a:extLst>
          </p:cNvPr>
          <p:cNvSpPr txBox="1"/>
          <p:nvPr/>
        </p:nvSpPr>
        <p:spPr>
          <a:xfrm>
            <a:off x="386209" y="932798"/>
            <a:ext cx="10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Jobs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C6B9561-F553-8AB1-792A-418CCF983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r="5392"/>
          <a:stretch/>
        </p:blipFill>
        <p:spPr bwMode="auto">
          <a:xfrm>
            <a:off x="460285" y="2995076"/>
            <a:ext cx="5948056" cy="25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DD70093-3680-2998-33A1-6D22FFA397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915"/>
          <a:stretch/>
        </p:blipFill>
        <p:spPr>
          <a:xfrm>
            <a:off x="6702487" y="460572"/>
            <a:ext cx="132564" cy="407321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863C007D-90FA-0EEE-5FD5-45EBF9D5F21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200" t="2149" r="1" b="1"/>
          <a:stretch/>
        </p:blipFill>
        <p:spPr>
          <a:xfrm>
            <a:off x="6720673" y="-6350"/>
            <a:ext cx="108814" cy="39856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067C84-45F9-E0DC-C09D-C2BFD976E89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459"/>
          <a:stretch/>
        </p:blipFill>
        <p:spPr>
          <a:xfrm>
            <a:off x="183325" y="-7531"/>
            <a:ext cx="251466" cy="839516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20901C-3796-D841-7CD2-C679E743B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9460" r="1788"/>
          <a:stretch/>
        </p:blipFill>
        <p:spPr bwMode="auto">
          <a:xfrm>
            <a:off x="181239" y="653184"/>
            <a:ext cx="6477205" cy="22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FE7E5D0-D865-CB4E-CEBC-94C93ECC84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3306" y="5570397"/>
            <a:ext cx="5610313" cy="29892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EF1716E-5142-AF6B-3B3F-23AEBA7F59B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9977" b="43673"/>
          <a:stretch/>
        </p:blipFill>
        <p:spPr>
          <a:xfrm>
            <a:off x="6245885" y="5584501"/>
            <a:ext cx="126107" cy="3023642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108D325F-7172-45DF-1E0A-0A0F279BF902}"/>
              </a:ext>
            </a:extLst>
          </p:cNvPr>
          <p:cNvSpPr/>
          <p:nvPr/>
        </p:nvSpPr>
        <p:spPr>
          <a:xfrm>
            <a:off x="452531" y="8578703"/>
            <a:ext cx="2929021" cy="207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AA87F52B-304F-BC29-9ECB-41A72B81F56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8108" t="-45802" r="4201" b="44379"/>
          <a:stretch/>
        </p:blipFill>
        <p:spPr>
          <a:xfrm flipH="1">
            <a:off x="446641" y="8445962"/>
            <a:ext cx="3115157" cy="348467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A5071683-424C-75D2-1FAA-B17A2BE0DA8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9977" b="43673"/>
          <a:stretch/>
        </p:blipFill>
        <p:spPr>
          <a:xfrm>
            <a:off x="452532" y="5583406"/>
            <a:ext cx="126107" cy="3023642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CA8E0E8-3B13-D3E0-B9CF-44CFADE47AC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8108" t="-6137" r="35665" b="44380"/>
          <a:stretch/>
        </p:blipFill>
        <p:spPr>
          <a:xfrm flipH="1">
            <a:off x="2657474" y="8794429"/>
            <a:ext cx="1059898" cy="21218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C0BD7A1-DF34-33D7-9A62-AD3D5B566E9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3761" b="2446"/>
          <a:stretch/>
        </p:blipFill>
        <p:spPr>
          <a:xfrm>
            <a:off x="6375079" y="-6349"/>
            <a:ext cx="217409" cy="83951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F7B966A-002B-3F00-7238-CAC4D7A3AB30}"/>
              </a:ext>
            </a:extLst>
          </p:cNvPr>
          <p:cNvSpPr/>
          <p:nvPr/>
        </p:nvSpPr>
        <p:spPr>
          <a:xfrm>
            <a:off x="342900" y="-33338"/>
            <a:ext cx="6172200" cy="9006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39379F-EF01-BD57-1616-C6F94B9F24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8270" y="46584"/>
            <a:ext cx="6110630" cy="287582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2DD4F61-3AE1-226A-E93D-0D30A8970AEA}"/>
              </a:ext>
            </a:extLst>
          </p:cNvPr>
          <p:cNvSpPr/>
          <p:nvPr/>
        </p:nvSpPr>
        <p:spPr>
          <a:xfrm>
            <a:off x="585542" y="1072172"/>
            <a:ext cx="779386" cy="166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47960E1-4679-CACC-66BA-F18EC397F0A0}"/>
              </a:ext>
            </a:extLst>
          </p:cNvPr>
          <p:cNvSpPr txBox="1"/>
          <p:nvPr/>
        </p:nvSpPr>
        <p:spPr>
          <a:xfrm>
            <a:off x="528611" y="936805"/>
            <a:ext cx="977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Job Description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F245590-1D36-E89C-57CF-713CD2661F41}"/>
              </a:ext>
            </a:extLst>
          </p:cNvPr>
          <p:cNvSpPr/>
          <p:nvPr/>
        </p:nvSpPr>
        <p:spPr>
          <a:xfrm>
            <a:off x="593836" y="1422846"/>
            <a:ext cx="606673" cy="1373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1348AB7-CB50-A088-5BE9-DD5E5213C542}"/>
              </a:ext>
            </a:extLst>
          </p:cNvPr>
          <p:cNvSpPr txBox="1"/>
          <p:nvPr/>
        </p:nvSpPr>
        <p:spPr>
          <a:xfrm>
            <a:off x="442582" y="1403368"/>
            <a:ext cx="1197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JobID: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BuildingID: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Type: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Status: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Start Date: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Deadline: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EndDate: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Building Floor: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BuildingRoom: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ManagerID: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ContractorIDs: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SubContractorIDs: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UserIDs: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MaterialsIDs: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F0343594-F3AE-90E0-7314-90AAA8934465}"/>
              </a:ext>
            </a:extLst>
          </p:cNvPr>
          <p:cNvSpPr/>
          <p:nvPr/>
        </p:nvSpPr>
        <p:spPr>
          <a:xfrm>
            <a:off x="2581206" y="1151228"/>
            <a:ext cx="301218" cy="186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50E6CF4-60F3-B2B4-F6CD-9E11C64CA013}"/>
              </a:ext>
            </a:extLst>
          </p:cNvPr>
          <p:cNvSpPr/>
          <p:nvPr/>
        </p:nvSpPr>
        <p:spPr>
          <a:xfrm>
            <a:off x="2787556" y="1224769"/>
            <a:ext cx="779386" cy="166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920A7AE-13B8-07D1-9625-7817689BF605}"/>
              </a:ext>
            </a:extLst>
          </p:cNvPr>
          <p:cNvSpPr txBox="1"/>
          <p:nvPr/>
        </p:nvSpPr>
        <p:spPr>
          <a:xfrm>
            <a:off x="2593776" y="1089990"/>
            <a:ext cx="977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Reports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A5A88CC-14DC-E0B6-1286-5762CE5D0E89}"/>
              </a:ext>
            </a:extLst>
          </p:cNvPr>
          <p:cNvSpPr txBox="1"/>
          <p:nvPr/>
        </p:nvSpPr>
        <p:spPr>
          <a:xfrm>
            <a:off x="4337639" y="1388732"/>
            <a:ext cx="127390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Report Description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3CE1CA6-5654-C483-A96C-D277FC46181C}"/>
              </a:ext>
            </a:extLst>
          </p:cNvPr>
          <p:cNvSpPr txBox="1"/>
          <p:nvPr/>
        </p:nvSpPr>
        <p:spPr>
          <a:xfrm>
            <a:off x="4380359" y="1671801"/>
            <a:ext cx="565995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600" dirty="0"/>
              <a:t>ReportID: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600" dirty="0"/>
              <a:t>JobID: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600" dirty="0"/>
              <a:t>UserID: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600" dirty="0"/>
              <a:t>Date: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57150" indent="-571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57150" indent="-57150"/>
            <a:r>
              <a:rPr lang="en-US" sz="800" b="1" dirty="0"/>
              <a:t>Content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075CEBDB-D4BB-B96E-187D-7B62CD8D38E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140" t="3542" r="1783"/>
          <a:stretch/>
        </p:blipFill>
        <p:spPr>
          <a:xfrm>
            <a:off x="314811" y="2921632"/>
            <a:ext cx="6124090" cy="14164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894DD6A-4764-B6E7-D704-F0B2672FD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r="3918"/>
          <a:stretch/>
        </p:blipFill>
        <p:spPr bwMode="auto">
          <a:xfrm>
            <a:off x="342851" y="4527372"/>
            <a:ext cx="6080120" cy="347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CC3984AF-5829-D407-8D9A-EB9A82AF4AD7}"/>
              </a:ext>
            </a:extLst>
          </p:cNvPr>
          <p:cNvSpPr txBox="1"/>
          <p:nvPr/>
        </p:nvSpPr>
        <p:spPr>
          <a:xfrm>
            <a:off x="572725" y="5228176"/>
            <a:ext cx="97782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/>
              <a:t>Materials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DEAACFB-AA31-F26C-14CA-4F80F0CC7979}"/>
              </a:ext>
            </a:extLst>
          </p:cNvPr>
          <p:cNvSpPr txBox="1"/>
          <p:nvPr/>
        </p:nvSpPr>
        <p:spPr>
          <a:xfrm>
            <a:off x="2451147" y="5224149"/>
            <a:ext cx="82390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/>
              <a:t>Chat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CF4DEAC-46AA-DD27-A865-1E2222DA844C}"/>
              </a:ext>
            </a:extLst>
          </p:cNvPr>
          <p:cNvSpPr txBox="1"/>
          <p:nvPr/>
        </p:nvSpPr>
        <p:spPr>
          <a:xfrm>
            <a:off x="2451147" y="5869341"/>
            <a:ext cx="1083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/>
              <a:t>[User 1] Chat Message 1</a:t>
            </a:r>
          </a:p>
          <a:p>
            <a:endParaRPr lang="en-US" sz="600" dirty="0"/>
          </a:p>
          <a:p>
            <a:r>
              <a:rPr lang="en-US" sz="600" dirty="0"/>
              <a:t>[User 2] Chat Message 2</a:t>
            </a:r>
          </a:p>
          <a:p>
            <a:endParaRPr lang="en-US" sz="600" dirty="0"/>
          </a:p>
          <a:p>
            <a:r>
              <a:rPr lang="en-US" sz="600" dirty="0"/>
              <a:t>[User 1] Chat Message 3</a:t>
            </a:r>
          </a:p>
          <a:p>
            <a:endParaRPr lang="en-US" sz="600" dirty="0"/>
          </a:p>
          <a:p>
            <a:r>
              <a:rPr lang="en-US" sz="600" dirty="0"/>
              <a:t>[User 2] Chat Message 4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5124A99-0DC3-FABD-E3B1-9F9945A16717}"/>
              </a:ext>
            </a:extLst>
          </p:cNvPr>
          <p:cNvSpPr/>
          <p:nvPr/>
        </p:nvSpPr>
        <p:spPr>
          <a:xfrm>
            <a:off x="588658" y="6627017"/>
            <a:ext cx="490916" cy="5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EE65D96-C453-38BC-6E56-319416BC7A22}"/>
              </a:ext>
            </a:extLst>
          </p:cNvPr>
          <p:cNvSpPr/>
          <p:nvPr/>
        </p:nvSpPr>
        <p:spPr>
          <a:xfrm>
            <a:off x="593836" y="6627017"/>
            <a:ext cx="500368" cy="50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3FDD7C4-4077-0463-98CD-766D761CE1FC}"/>
              </a:ext>
            </a:extLst>
          </p:cNvPr>
          <p:cNvSpPr txBox="1"/>
          <p:nvPr/>
        </p:nvSpPr>
        <p:spPr>
          <a:xfrm>
            <a:off x="463203" y="6659330"/>
            <a:ext cx="86793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Material ID: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Name: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Stock: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Provider Name:</a:t>
            </a:r>
          </a:p>
          <a:p>
            <a:pPr marL="171450" indent="-57150">
              <a:buFont typeface="Arial" panose="020B0604020202020204" pitchFamily="34" charset="0"/>
              <a:buChar char="•"/>
            </a:pPr>
            <a:r>
              <a:rPr lang="en-US" sz="600" dirty="0"/>
              <a:t>Material Class: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D249090-BF6C-6E15-5C32-312BE583B918}"/>
              </a:ext>
            </a:extLst>
          </p:cNvPr>
          <p:cNvSpPr/>
          <p:nvPr/>
        </p:nvSpPr>
        <p:spPr>
          <a:xfrm>
            <a:off x="590848" y="6325798"/>
            <a:ext cx="427137" cy="16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20522D9C-3CAC-7914-8F05-79CEB126C13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2283" y="6222073"/>
            <a:ext cx="417599" cy="194880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BF26898E-DBB9-B660-0C12-D555F2EAF941}"/>
              </a:ext>
            </a:extLst>
          </p:cNvPr>
          <p:cNvSpPr txBox="1"/>
          <p:nvPr/>
        </p:nvSpPr>
        <p:spPr>
          <a:xfrm>
            <a:off x="570799" y="6438687"/>
            <a:ext cx="349329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/>
              <a:t>Material Description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50E67B0-8359-597D-C31C-546018BB0D6B}"/>
              </a:ext>
            </a:extLst>
          </p:cNvPr>
          <p:cNvSpPr txBox="1"/>
          <p:nvPr/>
        </p:nvSpPr>
        <p:spPr>
          <a:xfrm>
            <a:off x="2588420" y="7614539"/>
            <a:ext cx="228838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/>
              <a:t>Message: ________________________________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F2A2F09-5C16-23CA-4570-1D9F3BC7B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4" t="75181" r="3450"/>
          <a:stretch/>
        </p:blipFill>
        <p:spPr bwMode="auto">
          <a:xfrm>
            <a:off x="1326379" y="7985658"/>
            <a:ext cx="5133490" cy="5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5F82A12C-838C-5B26-F3E1-96B0E8F29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t="75181" r="67141"/>
          <a:stretch/>
        </p:blipFill>
        <p:spPr bwMode="auto">
          <a:xfrm>
            <a:off x="338934" y="7985384"/>
            <a:ext cx="1889916" cy="5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3C648220-9968-8632-98CA-97C1DFD58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5" t="75181" r="59343"/>
          <a:stretch/>
        </p:blipFill>
        <p:spPr bwMode="auto">
          <a:xfrm>
            <a:off x="2024887" y="7986206"/>
            <a:ext cx="727076" cy="5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0E11FE8A-D9DE-A1C1-ADDC-E5675057E12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2146" y="8323082"/>
            <a:ext cx="336252" cy="236177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3C53BE4F-D889-FF53-AB66-0866983250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flipH="1">
            <a:off x="6300430" y="8323471"/>
            <a:ext cx="336252" cy="23617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594BC06-B1F4-22F1-0232-8B912C5D3DD5}"/>
              </a:ext>
            </a:extLst>
          </p:cNvPr>
          <p:cNvSpPr/>
          <p:nvPr/>
        </p:nvSpPr>
        <p:spPr>
          <a:xfrm>
            <a:off x="181239" y="-66746"/>
            <a:ext cx="6455443" cy="8651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2AB599D-2082-0A01-924C-8361E0CE762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9696" y="150721"/>
            <a:ext cx="6306618" cy="2667592"/>
          </a:xfrm>
          <a:prstGeom prst="rect">
            <a:avLst/>
          </a:prstGeom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48E214-D01E-0028-C193-98F2B3DCB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r="93759" b="4489"/>
          <a:stretch/>
        </p:blipFill>
        <p:spPr bwMode="auto">
          <a:xfrm>
            <a:off x="299294" y="2818784"/>
            <a:ext cx="261040" cy="32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B9C02DA-6A03-62FD-9A96-F9D046895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t="95721"/>
          <a:stretch/>
        </p:blipFill>
        <p:spPr bwMode="auto">
          <a:xfrm>
            <a:off x="265512" y="6175104"/>
            <a:ext cx="6592488" cy="1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2AB787DC-ABFD-6040-B194-AADB4DC60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53" r="87744" b="-153"/>
          <a:stretch/>
        </p:blipFill>
        <p:spPr bwMode="auto">
          <a:xfrm>
            <a:off x="52434" y="6137036"/>
            <a:ext cx="963170" cy="19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FA39C257-02C6-9814-E07E-EAF7B817FC64}"/>
              </a:ext>
            </a:extLst>
          </p:cNvPr>
          <p:cNvSpPr/>
          <p:nvPr/>
        </p:nvSpPr>
        <p:spPr>
          <a:xfrm>
            <a:off x="88289" y="6313893"/>
            <a:ext cx="177223" cy="91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B57EDBF-1E59-F8B3-8373-7D49E05CF79C}"/>
              </a:ext>
            </a:extLst>
          </p:cNvPr>
          <p:cNvSpPr/>
          <p:nvPr/>
        </p:nvSpPr>
        <p:spPr>
          <a:xfrm>
            <a:off x="3459202" y="3225122"/>
            <a:ext cx="878437" cy="227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44385B5-6E76-1CA8-43B6-CBDF0CEE3AB0}"/>
              </a:ext>
            </a:extLst>
          </p:cNvPr>
          <p:cNvSpPr/>
          <p:nvPr/>
        </p:nvSpPr>
        <p:spPr>
          <a:xfrm>
            <a:off x="3459202" y="3226648"/>
            <a:ext cx="878437" cy="22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D124500-0E3F-C441-792A-A8789F9A55F8}"/>
              </a:ext>
            </a:extLst>
          </p:cNvPr>
          <p:cNvSpPr txBox="1"/>
          <p:nvPr/>
        </p:nvSpPr>
        <p:spPr>
          <a:xfrm>
            <a:off x="3408960" y="3263785"/>
            <a:ext cx="1455011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/>
              <a:t>User Description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90D16CD8-21C1-5548-5554-E7A0A0ACB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61" r="1587"/>
          <a:stretch/>
        </p:blipFill>
        <p:spPr bwMode="auto">
          <a:xfrm>
            <a:off x="-4825" y="6296316"/>
            <a:ext cx="6879493" cy="20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05405B24-7015-C123-5999-B94452F46BC3}"/>
              </a:ext>
            </a:extLst>
          </p:cNvPr>
          <p:cNvSpPr/>
          <p:nvPr/>
        </p:nvSpPr>
        <p:spPr>
          <a:xfrm>
            <a:off x="3459202" y="3727450"/>
            <a:ext cx="538844" cy="828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ECB72255-43FD-35E5-8844-B05ED114D77A}"/>
              </a:ext>
            </a:extLst>
          </p:cNvPr>
          <p:cNvSpPr txBox="1"/>
          <p:nvPr/>
        </p:nvSpPr>
        <p:spPr>
          <a:xfrm>
            <a:off x="3237935" y="3709510"/>
            <a:ext cx="119245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User ID</a:t>
            </a:r>
          </a:p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Name:</a:t>
            </a:r>
          </a:p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Role:</a:t>
            </a:r>
          </a:p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Address:</a:t>
            </a:r>
          </a:p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Phone:</a:t>
            </a:r>
          </a:p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Start Date:</a:t>
            </a:r>
          </a:p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End Date:</a:t>
            </a:r>
          </a:p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Tax ID:</a:t>
            </a:r>
          </a:p>
          <a:p>
            <a:pPr marL="285750" indent="-57150">
              <a:buFont typeface="Arial" panose="020B0604020202020204" pitchFamily="34" charset="0"/>
              <a:buChar char="•"/>
            </a:pPr>
            <a:r>
              <a:rPr lang="en-US" sz="600" dirty="0"/>
              <a:t>Payment Number: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7F957C7-1055-22D8-B97C-926C5FE858D6}"/>
              </a:ext>
            </a:extLst>
          </p:cNvPr>
          <p:cNvGrpSpPr/>
          <p:nvPr/>
        </p:nvGrpSpPr>
        <p:grpSpPr>
          <a:xfrm>
            <a:off x="386208" y="2816415"/>
            <a:ext cx="6230269" cy="3266495"/>
            <a:chOff x="386208" y="2816415"/>
            <a:chExt cx="6230269" cy="3266495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31ECE088-270E-6229-6D2C-5213CBA4B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8" r="1563" b="4489"/>
            <a:stretch/>
          </p:blipFill>
          <p:spPr bwMode="auto">
            <a:xfrm>
              <a:off x="386208" y="2816415"/>
              <a:ext cx="6230269" cy="3266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5F03FFF5-EB22-05FE-2C06-DEF54D29E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615744" y="5082777"/>
              <a:ext cx="332313" cy="160556"/>
            </a:xfrm>
            <a:prstGeom prst="rect">
              <a:avLst/>
            </a:prstGeom>
          </p:spPr>
        </p:pic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AD2B75C6-9399-BAE5-732C-BEF4ACEDE538}"/>
              </a:ext>
            </a:extLst>
          </p:cNvPr>
          <p:cNvGrpSpPr/>
          <p:nvPr/>
        </p:nvGrpSpPr>
        <p:grpSpPr>
          <a:xfrm>
            <a:off x="3440824" y="2484329"/>
            <a:ext cx="398079" cy="169277"/>
            <a:chOff x="605219" y="2772094"/>
            <a:chExt cx="409978" cy="156721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8AD330F1-E9D6-4262-9AEC-A9495F288BCC}"/>
                </a:ext>
              </a:extLst>
            </p:cNvPr>
            <p:cNvSpPr/>
            <p:nvPr/>
          </p:nvSpPr>
          <p:spPr>
            <a:xfrm>
              <a:off x="667796" y="2782747"/>
              <a:ext cx="326905" cy="135388"/>
            </a:xfrm>
            <a:prstGeom prst="roundRect">
              <a:avLst/>
            </a:prstGeom>
            <a:solidFill>
              <a:srgbClr val="007BFF"/>
            </a:solidFill>
            <a:ln>
              <a:solidFill>
                <a:srgbClr val="007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1999AF0-6D5D-F902-49F2-50AC0A4E453F}"/>
                </a:ext>
              </a:extLst>
            </p:cNvPr>
            <p:cNvSpPr txBox="1"/>
            <p:nvPr/>
          </p:nvSpPr>
          <p:spPr>
            <a:xfrm>
              <a:off x="605219" y="2772094"/>
              <a:ext cx="409978" cy="156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dirty="0">
                  <a:solidFill>
                    <a:schemeClr val="bg1"/>
                  </a:solidFill>
                </a:rPr>
                <a:t>phone</a:t>
              </a:r>
            </a:p>
          </p:txBody>
        </p:sp>
      </p:grpSp>
      <p:pic>
        <p:nvPicPr>
          <p:cNvPr id="90" name="Imagem 89">
            <a:extLst>
              <a:ext uri="{FF2B5EF4-FFF2-40B4-BE49-F238E27FC236}">
                <a16:creationId xmlns:a16="http://schemas.microsoft.com/office/drawing/2014/main" id="{BEDCBCBA-4150-D018-FADC-52E7B2A6A761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4570" t="30136" r="34495" b="26690"/>
          <a:stretch/>
        </p:blipFill>
        <p:spPr>
          <a:xfrm>
            <a:off x="3719662" y="2544683"/>
            <a:ext cx="68132" cy="61147"/>
          </a:xfrm>
          <a:prstGeom prst="rect">
            <a:avLst/>
          </a:prstGeom>
        </p:spPr>
      </p:pic>
      <p:grpSp>
        <p:nvGrpSpPr>
          <p:cNvPr id="91" name="Agrupar 90">
            <a:extLst>
              <a:ext uri="{FF2B5EF4-FFF2-40B4-BE49-F238E27FC236}">
                <a16:creationId xmlns:a16="http://schemas.microsoft.com/office/drawing/2014/main" id="{143FC41D-60A5-CB1A-FF67-3464F8D1CB47}"/>
              </a:ext>
            </a:extLst>
          </p:cNvPr>
          <p:cNvGrpSpPr/>
          <p:nvPr/>
        </p:nvGrpSpPr>
        <p:grpSpPr>
          <a:xfrm>
            <a:off x="4378729" y="2227968"/>
            <a:ext cx="485242" cy="169277"/>
            <a:chOff x="627986" y="2767477"/>
            <a:chExt cx="341678" cy="169277"/>
          </a:xfrm>
        </p:grpSpPr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93BEE1A5-C9F2-0538-A71A-C05F4E0741A5}"/>
                </a:ext>
              </a:extLst>
            </p:cNvPr>
            <p:cNvSpPr/>
            <p:nvPr/>
          </p:nvSpPr>
          <p:spPr>
            <a:xfrm>
              <a:off x="667796" y="2782747"/>
              <a:ext cx="262802" cy="135388"/>
            </a:xfrm>
            <a:prstGeom prst="roundRect">
              <a:avLst/>
            </a:prstGeom>
            <a:solidFill>
              <a:srgbClr val="007BFF"/>
            </a:solidFill>
            <a:ln>
              <a:solidFill>
                <a:srgbClr val="007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1022006-5EB4-8747-FB52-A6F27CB09115}"/>
                </a:ext>
              </a:extLst>
            </p:cNvPr>
            <p:cNvSpPr txBox="1"/>
            <p:nvPr/>
          </p:nvSpPr>
          <p:spPr>
            <a:xfrm>
              <a:off x="627986" y="2767477"/>
              <a:ext cx="34167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dirty="0">
                  <a:solidFill>
                    <a:schemeClr val="bg1"/>
                  </a:solidFill>
                </a:rPr>
                <a:t>startDate</a:t>
              </a:r>
            </a:p>
          </p:txBody>
        </p:sp>
      </p:grpSp>
      <p:pic>
        <p:nvPicPr>
          <p:cNvPr id="94" name="Imagem 93">
            <a:extLst>
              <a:ext uri="{FF2B5EF4-FFF2-40B4-BE49-F238E27FC236}">
                <a16:creationId xmlns:a16="http://schemas.microsoft.com/office/drawing/2014/main" id="{7D4ACA1D-F92A-356B-C49B-ED11373EE4D6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4570" t="30136" r="34495" b="26690"/>
          <a:stretch/>
        </p:blipFill>
        <p:spPr>
          <a:xfrm>
            <a:off x="4740358" y="2288980"/>
            <a:ext cx="68132" cy="61147"/>
          </a:xfrm>
          <a:prstGeom prst="rect">
            <a:avLst/>
          </a:prstGeom>
        </p:spPr>
      </p:pic>
      <p:grpSp>
        <p:nvGrpSpPr>
          <p:cNvPr id="96" name="Agrupar 95">
            <a:extLst>
              <a:ext uri="{FF2B5EF4-FFF2-40B4-BE49-F238E27FC236}">
                <a16:creationId xmlns:a16="http://schemas.microsoft.com/office/drawing/2014/main" id="{A44EADE0-A6FB-FA36-E987-789C272F827B}"/>
              </a:ext>
            </a:extLst>
          </p:cNvPr>
          <p:cNvGrpSpPr/>
          <p:nvPr/>
        </p:nvGrpSpPr>
        <p:grpSpPr>
          <a:xfrm>
            <a:off x="4382678" y="2479230"/>
            <a:ext cx="432706" cy="169277"/>
            <a:chOff x="630586" y="2765382"/>
            <a:chExt cx="304685" cy="169277"/>
          </a:xfrm>
        </p:grpSpPr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5D412B98-F994-8CD4-1FF5-22FCE4347D33}"/>
                </a:ext>
              </a:extLst>
            </p:cNvPr>
            <p:cNvSpPr/>
            <p:nvPr/>
          </p:nvSpPr>
          <p:spPr>
            <a:xfrm>
              <a:off x="667796" y="2782747"/>
              <a:ext cx="267475" cy="135388"/>
            </a:xfrm>
            <a:prstGeom prst="roundRect">
              <a:avLst/>
            </a:prstGeom>
            <a:solidFill>
              <a:srgbClr val="007BFF"/>
            </a:solidFill>
            <a:ln>
              <a:solidFill>
                <a:srgbClr val="007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F3ECFB7F-07AD-63CE-FAE7-7A83CD148DB8}"/>
                </a:ext>
              </a:extLst>
            </p:cNvPr>
            <p:cNvSpPr txBox="1"/>
            <p:nvPr/>
          </p:nvSpPr>
          <p:spPr>
            <a:xfrm>
              <a:off x="630586" y="2765382"/>
              <a:ext cx="30468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dirty="0">
                  <a:solidFill>
                    <a:schemeClr val="bg1"/>
                  </a:solidFill>
                </a:rPr>
                <a:t>endDate</a:t>
              </a:r>
            </a:p>
          </p:txBody>
        </p:sp>
      </p:grpSp>
      <p:pic>
        <p:nvPicPr>
          <p:cNvPr id="99" name="Imagem 98">
            <a:extLst>
              <a:ext uri="{FF2B5EF4-FFF2-40B4-BE49-F238E27FC236}">
                <a16:creationId xmlns:a16="http://schemas.microsoft.com/office/drawing/2014/main" id="{279D1D03-ECA0-B62E-BBA7-76A2A05A6909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4570" t="30136" r="34495" b="26690"/>
          <a:stretch/>
        </p:blipFill>
        <p:spPr>
          <a:xfrm>
            <a:off x="4735208" y="2543630"/>
            <a:ext cx="68132" cy="61147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BE06E609-787A-3BF4-1108-A96EEFE455F4}"/>
              </a:ext>
            </a:extLst>
          </p:cNvPr>
          <p:cNvGrpSpPr/>
          <p:nvPr/>
        </p:nvGrpSpPr>
        <p:grpSpPr>
          <a:xfrm>
            <a:off x="5316068" y="2231414"/>
            <a:ext cx="355347" cy="169277"/>
            <a:chOff x="628069" y="2765381"/>
            <a:chExt cx="238546" cy="169277"/>
          </a:xfrm>
        </p:grpSpPr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D1D9DCBD-8C05-2227-1E34-EC4D51541936}"/>
                </a:ext>
              </a:extLst>
            </p:cNvPr>
            <p:cNvSpPr/>
            <p:nvPr/>
          </p:nvSpPr>
          <p:spPr>
            <a:xfrm>
              <a:off x="667796" y="2782747"/>
              <a:ext cx="192988" cy="135388"/>
            </a:xfrm>
            <a:prstGeom prst="roundRect">
              <a:avLst/>
            </a:prstGeom>
            <a:solidFill>
              <a:srgbClr val="007BFF"/>
            </a:solidFill>
            <a:ln>
              <a:solidFill>
                <a:srgbClr val="007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D9AC4A31-D5A9-F9A7-CAA8-DD2265B2FD4A}"/>
                </a:ext>
              </a:extLst>
            </p:cNvPr>
            <p:cNvSpPr txBox="1"/>
            <p:nvPr/>
          </p:nvSpPr>
          <p:spPr>
            <a:xfrm>
              <a:off x="628069" y="2765381"/>
              <a:ext cx="2385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dirty="0">
                  <a:solidFill>
                    <a:schemeClr val="bg1"/>
                  </a:solidFill>
                </a:rPr>
                <a:t>taxID</a:t>
              </a:r>
            </a:p>
          </p:txBody>
        </p:sp>
      </p:grpSp>
      <p:pic>
        <p:nvPicPr>
          <p:cNvPr id="103" name="Imagem 102">
            <a:extLst>
              <a:ext uri="{FF2B5EF4-FFF2-40B4-BE49-F238E27FC236}">
                <a16:creationId xmlns:a16="http://schemas.microsoft.com/office/drawing/2014/main" id="{012C46A4-839F-33C7-021A-19FC02BE13E1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4570" t="30136" r="34495" b="26690"/>
          <a:stretch/>
        </p:blipFill>
        <p:spPr>
          <a:xfrm>
            <a:off x="5558518" y="2283915"/>
            <a:ext cx="68132" cy="61147"/>
          </a:xfrm>
          <a:prstGeom prst="rect">
            <a:avLst/>
          </a:prstGeom>
        </p:spPr>
      </p:pic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B89C0657-4D33-3420-9E8C-36F55119270D}"/>
              </a:ext>
            </a:extLst>
          </p:cNvPr>
          <p:cNvGrpSpPr/>
          <p:nvPr/>
        </p:nvGrpSpPr>
        <p:grpSpPr>
          <a:xfrm>
            <a:off x="5301953" y="2474869"/>
            <a:ext cx="737315" cy="169277"/>
            <a:chOff x="645594" y="2761441"/>
            <a:chExt cx="326905" cy="169277"/>
          </a:xfrm>
        </p:grpSpPr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A8830928-F906-B5B6-DBEC-830AA10F5688}"/>
                </a:ext>
              </a:extLst>
            </p:cNvPr>
            <p:cNvSpPr/>
            <p:nvPr/>
          </p:nvSpPr>
          <p:spPr>
            <a:xfrm>
              <a:off x="667796" y="2782747"/>
              <a:ext cx="258587" cy="135388"/>
            </a:xfrm>
            <a:prstGeom prst="roundRect">
              <a:avLst/>
            </a:prstGeom>
            <a:solidFill>
              <a:srgbClr val="007BFF"/>
            </a:solidFill>
            <a:ln>
              <a:solidFill>
                <a:srgbClr val="007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843FF008-4301-C1D8-B296-28E9BF561FCD}"/>
                </a:ext>
              </a:extLst>
            </p:cNvPr>
            <p:cNvSpPr txBox="1"/>
            <p:nvPr/>
          </p:nvSpPr>
          <p:spPr>
            <a:xfrm>
              <a:off x="645594" y="2761441"/>
              <a:ext cx="32690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dirty="0">
                  <a:solidFill>
                    <a:schemeClr val="bg1"/>
                  </a:solidFill>
                </a:rPr>
                <a:t>paymentNumber</a:t>
              </a:r>
            </a:p>
          </p:txBody>
        </p:sp>
      </p:grpSp>
      <p:pic>
        <p:nvPicPr>
          <p:cNvPr id="107" name="Imagem 106">
            <a:extLst>
              <a:ext uri="{FF2B5EF4-FFF2-40B4-BE49-F238E27FC236}">
                <a16:creationId xmlns:a16="http://schemas.microsoft.com/office/drawing/2014/main" id="{64760C86-8538-0DF1-37F3-34E6956C00A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4570" t="30136" r="34495" b="26690"/>
          <a:stretch/>
        </p:blipFill>
        <p:spPr>
          <a:xfrm>
            <a:off x="5841888" y="2535505"/>
            <a:ext cx="68132" cy="61147"/>
          </a:xfrm>
          <a:prstGeom prst="rect">
            <a:avLst/>
          </a:prstGeom>
        </p:spPr>
      </p:pic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D4E1963F-6B8A-C6C3-34D9-4B2F4A75C218}"/>
              </a:ext>
            </a:extLst>
          </p:cNvPr>
          <p:cNvGrpSpPr/>
          <p:nvPr/>
        </p:nvGrpSpPr>
        <p:grpSpPr>
          <a:xfrm>
            <a:off x="3405701" y="3222798"/>
            <a:ext cx="1320500" cy="260158"/>
            <a:chOff x="1103410" y="665544"/>
            <a:chExt cx="1316453" cy="260158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5318C236-ACF3-779A-8F2D-7A3D6CE889CE}"/>
                </a:ext>
              </a:extLst>
            </p:cNvPr>
            <p:cNvSpPr/>
            <p:nvPr/>
          </p:nvSpPr>
          <p:spPr>
            <a:xfrm>
              <a:off x="1149866" y="665544"/>
              <a:ext cx="1269997" cy="234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C20F2C0-DC27-FD25-03A1-8269F9121432}"/>
                </a:ext>
              </a:extLst>
            </p:cNvPr>
            <p:cNvSpPr txBox="1"/>
            <p:nvPr/>
          </p:nvSpPr>
          <p:spPr>
            <a:xfrm>
              <a:off x="1103410" y="671786"/>
              <a:ext cx="11828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50" dirty="0"/>
                <a:t>User Description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09E6C94-C507-3EC7-907A-BE69D2B83C15}"/>
              </a:ext>
            </a:extLst>
          </p:cNvPr>
          <p:cNvGrpSpPr/>
          <p:nvPr/>
        </p:nvGrpSpPr>
        <p:grpSpPr>
          <a:xfrm>
            <a:off x="3412856" y="3809997"/>
            <a:ext cx="587973" cy="169277"/>
            <a:chOff x="1077966" y="676121"/>
            <a:chExt cx="586171" cy="169277"/>
          </a:xfrm>
        </p:grpSpPr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962C9C8F-346A-080E-E995-4007BCA95BB3}"/>
                </a:ext>
              </a:extLst>
            </p:cNvPr>
            <p:cNvSpPr/>
            <p:nvPr/>
          </p:nvSpPr>
          <p:spPr>
            <a:xfrm>
              <a:off x="1147843" y="711618"/>
              <a:ext cx="516294" cy="88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3ADB82A0-1DBF-F6E3-E710-E7E9763E0D09}"/>
                </a:ext>
              </a:extLst>
            </p:cNvPr>
            <p:cNvSpPr txBox="1"/>
            <p:nvPr/>
          </p:nvSpPr>
          <p:spPr>
            <a:xfrm>
              <a:off x="1077966" y="676121"/>
              <a:ext cx="3696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b="1" dirty="0"/>
                <a:t>Name: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7FE89340-40D1-5CD3-A597-FDD745C9AFA2}"/>
              </a:ext>
            </a:extLst>
          </p:cNvPr>
          <p:cNvGrpSpPr/>
          <p:nvPr/>
        </p:nvGrpSpPr>
        <p:grpSpPr>
          <a:xfrm>
            <a:off x="3411542" y="3986045"/>
            <a:ext cx="587973" cy="169277"/>
            <a:chOff x="1077966" y="676121"/>
            <a:chExt cx="586171" cy="169277"/>
          </a:xfrm>
        </p:grpSpPr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FD4B0447-140E-4E6A-614D-C571C2448BC4}"/>
                </a:ext>
              </a:extLst>
            </p:cNvPr>
            <p:cNvSpPr/>
            <p:nvPr/>
          </p:nvSpPr>
          <p:spPr>
            <a:xfrm>
              <a:off x="1147843" y="711618"/>
              <a:ext cx="516294" cy="88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37F9BAC5-5E0C-07D0-E662-F4B16C837967}"/>
                </a:ext>
              </a:extLst>
            </p:cNvPr>
            <p:cNvSpPr txBox="1"/>
            <p:nvPr/>
          </p:nvSpPr>
          <p:spPr>
            <a:xfrm>
              <a:off x="1077966" y="676121"/>
              <a:ext cx="41330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b="1" dirty="0"/>
                <a:t>Address: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E3DEE0C3-FDB7-7BF7-26A9-88BD85FD5791}"/>
              </a:ext>
            </a:extLst>
          </p:cNvPr>
          <p:cNvGrpSpPr/>
          <p:nvPr/>
        </p:nvGrpSpPr>
        <p:grpSpPr>
          <a:xfrm>
            <a:off x="3414169" y="4067500"/>
            <a:ext cx="587973" cy="169277"/>
            <a:chOff x="1077966" y="676121"/>
            <a:chExt cx="586171" cy="169277"/>
          </a:xfrm>
        </p:grpSpPr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AF5879AD-97AE-6822-CDB3-8F9C7D84A2AB}"/>
                </a:ext>
              </a:extLst>
            </p:cNvPr>
            <p:cNvSpPr/>
            <p:nvPr/>
          </p:nvSpPr>
          <p:spPr>
            <a:xfrm>
              <a:off x="1147843" y="711618"/>
              <a:ext cx="516294" cy="88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9C04BD32-DC2F-72AA-7488-B7CB311A1F17}"/>
                </a:ext>
              </a:extLst>
            </p:cNvPr>
            <p:cNvSpPr txBox="1"/>
            <p:nvPr/>
          </p:nvSpPr>
          <p:spPr>
            <a:xfrm>
              <a:off x="1077966" y="676121"/>
              <a:ext cx="41330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b="1" dirty="0"/>
                <a:t>Phone: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E3AB89DB-6ED6-2059-09A6-4B42493F0F51}"/>
              </a:ext>
            </a:extLst>
          </p:cNvPr>
          <p:cNvGrpSpPr/>
          <p:nvPr/>
        </p:nvGrpSpPr>
        <p:grpSpPr>
          <a:xfrm>
            <a:off x="3410228" y="4158152"/>
            <a:ext cx="587973" cy="169277"/>
            <a:chOff x="1077966" y="676121"/>
            <a:chExt cx="586171" cy="169277"/>
          </a:xfrm>
        </p:grpSpPr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E024DEC9-9026-DBB9-7C23-B4D8B5B4D4C2}"/>
                </a:ext>
              </a:extLst>
            </p:cNvPr>
            <p:cNvSpPr/>
            <p:nvPr/>
          </p:nvSpPr>
          <p:spPr>
            <a:xfrm>
              <a:off x="1147843" y="711618"/>
              <a:ext cx="516294" cy="88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56C456FF-CA9D-8DEC-24AC-7BBB1F7CAA41}"/>
                </a:ext>
              </a:extLst>
            </p:cNvPr>
            <p:cNvSpPr txBox="1"/>
            <p:nvPr/>
          </p:nvSpPr>
          <p:spPr>
            <a:xfrm>
              <a:off x="1077966" y="676121"/>
              <a:ext cx="5162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b="1" dirty="0"/>
                <a:t>Start Date: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DF8383BA-707C-1431-B90C-F80DE8D60003}"/>
              </a:ext>
            </a:extLst>
          </p:cNvPr>
          <p:cNvGrpSpPr/>
          <p:nvPr/>
        </p:nvGrpSpPr>
        <p:grpSpPr>
          <a:xfrm>
            <a:off x="3412856" y="4247489"/>
            <a:ext cx="587973" cy="169277"/>
            <a:chOff x="1077966" y="676121"/>
            <a:chExt cx="586171" cy="169277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2D85215F-9BE9-4591-E059-27DED41A389F}"/>
                </a:ext>
              </a:extLst>
            </p:cNvPr>
            <p:cNvSpPr/>
            <p:nvPr/>
          </p:nvSpPr>
          <p:spPr>
            <a:xfrm>
              <a:off x="1147843" y="711618"/>
              <a:ext cx="516294" cy="88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EE346F0B-9652-5D7D-3771-3A33C87A9855}"/>
                </a:ext>
              </a:extLst>
            </p:cNvPr>
            <p:cNvSpPr txBox="1"/>
            <p:nvPr/>
          </p:nvSpPr>
          <p:spPr>
            <a:xfrm>
              <a:off x="1077966" y="676121"/>
              <a:ext cx="5162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b="1" dirty="0"/>
                <a:t>End Date:</a:t>
              </a:r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A98C8289-34D1-E754-E63E-5EACE9E8FBC1}"/>
              </a:ext>
            </a:extLst>
          </p:cNvPr>
          <p:cNvGrpSpPr/>
          <p:nvPr/>
        </p:nvGrpSpPr>
        <p:grpSpPr>
          <a:xfrm>
            <a:off x="3411542" y="4332886"/>
            <a:ext cx="587973" cy="169277"/>
            <a:chOff x="1077966" y="676121"/>
            <a:chExt cx="586171" cy="169277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64ACD0CC-5B16-37F4-8B97-C7B5A370021A}"/>
                </a:ext>
              </a:extLst>
            </p:cNvPr>
            <p:cNvSpPr/>
            <p:nvPr/>
          </p:nvSpPr>
          <p:spPr>
            <a:xfrm>
              <a:off x="1147843" y="711618"/>
              <a:ext cx="516294" cy="88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FC5966CC-7906-F0C8-2BBD-B0BEED4B9E4D}"/>
                </a:ext>
              </a:extLst>
            </p:cNvPr>
            <p:cNvSpPr txBox="1"/>
            <p:nvPr/>
          </p:nvSpPr>
          <p:spPr>
            <a:xfrm>
              <a:off x="1077966" y="676121"/>
              <a:ext cx="5162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b="1" dirty="0"/>
                <a:t>TaxID:</a:t>
              </a: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89DA4979-F266-CC79-298A-093773BB3D8B}"/>
              </a:ext>
            </a:extLst>
          </p:cNvPr>
          <p:cNvGrpSpPr/>
          <p:nvPr/>
        </p:nvGrpSpPr>
        <p:grpSpPr>
          <a:xfrm>
            <a:off x="3410227" y="4422224"/>
            <a:ext cx="653865" cy="169277"/>
            <a:chOff x="1077965" y="676121"/>
            <a:chExt cx="651861" cy="169277"/>
          </a:xfrm>
        </p:grpSpPr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3026F82-F33A-BF2B-7E38-911939F73596}"/>
                </a:ext>
              </a:extLst>
            </p:cNvPr>
            <p:cNvSpPr/>
            <p:nvPr/>
          </p:nvSpPr>
          <p:spPr>
            <a:xfrm>
              <a:off x="1147843" y="711618"/>
              <a:ext cx="516294" cy="88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C1128849-C897-615D-8B92-2D216ACF9101}"/>
                </a:ext>
              </a:extLst>
            </p:cNvPr>
            <p:cNvSpPr txBox="1"/>
            <p:nvPr/>
          </p:nvSpPr>
          <p:spPr>
            <a:xfrm>
              <a:off x="1077965" y="676121"/>
              <a:ext cx="6518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" b="1" dirty="0"/>
                <a:t>PaymentNumber: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042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283</Words>
  <Application>Microsoft Office PowerPoint</Application>
  <PresentationFormat>Papel A4 (210x297 mm)</PresentationFormat>
  <Paragraphs>143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Pedro Coelho Raimundo</dc:creator>
  <cp:lastModifiedBy>Miguel Simões</cp:lastModifiedBy>
  <cp:revision>10</cp:revision>
  <dcterms:created xsi:type="dcterms:W3CDTF">2022-05-10T14:29:38Z</dcterms:created>
  <dcterms:modified xsi:type="dcterms:W3CDTF">2022-05-11T10:14:26Z</dcterms:modified>
</cp:coreProperties>
</file>