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8" r:id="rId3"/>
    <p:sldId id="269" r:id="rId4"/>
    <p:sldId id="263" r:id="rId5"/>
    <p:sldId id="26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7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BA8FF2-C084-4823-9F5C-10950B9D8316}" type="datetimeFigureOut">
              <a:rPr lang="zh-TW" altLang="en-US" smtClean="0"/>
              <a:t>2022/5/23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B56BEB-B4F2-4B3F-8946-8DF568C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C98-CDB6-4598-92C6-5F361ED2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856" y="2566891"/>
            <a:ext cx="7513607" cy="2134505"/>
          </a:xfrm>
        </p:spPr>
        <p:txBody>
          <a:bodyPr>
            <a:normAutofit/>
          </a:bodyPr>
          <a:lstStyle/>
          <a:p>
            <a:r>
              <a:rPr lang="en-US" altLang="zh-TW" sz="8000" cap="none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Merge Sort</a:t>
            </a:r>
            <a:endParaRPr lang="zh-TW" altLang="en-US" sz="8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7329C4-9D6C-4BFE-B086-2DA6A86E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198" y="5069082"/>
            <a:ext cx="9418320" cy="1691640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電機所一   </a:t>
            </a:r>
            <a:r>
              <a:rPr lang="en-US" altLang="zh-TW" dirty="0">
                <a:latin typeface="+mj-ea"/>
                <a:ea typeface="+mj-ea"/>
              </a:rPr>
              <a:t>110061592 </a:t>
            </a:r>
            <a:r>
              <a:rPr lang="zh-TW" altLang="en-US" dirty="0">
                <a:latin typeface="+mj-ea"/>
                <a:ea typeface="+mj-ea"/>
              </a:rPr>
              <a:t>  許睿哲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A0008A-5FEB-4B4F-B2B7-8D696E2B86B4}"/>
              </a:ext>
            </a:extLst>
          </p:cNvPr>
          <p:cNvSpPr txBox="1"/>
          <p:nvPr/>
        </p:nvSpPr>
        <p:spPr>
          <a:xfrm>
            <a:off x="1436781" y="998053"/>
            <a:ext cx="931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spc="-5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Final Project - proposal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103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57" y="189609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Architecture:stratus</a:t>
            </a:r>
            <a:endParaRPr lang="zh-TW" altLang="en-US" sz="3600" b="1" cap="none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88C464D-01BE-42C6-A400-F06B967D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90" y="1525278"/>
            <a:ext cx="9132958" cy="7634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The bandwidth of channel are 32 bits.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Sorting 16 numbers.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EF6F78-3B51-5508-667B-D5F20691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07" y="2275775"/>
            <a:ext cx="8230067" cy="41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757" y="189609"/>
            <a:ext cx="6210346" cy="1298448"/>
          </a:xfrm>
        </p:spPr>
        <p:txBody>
          <a:bodyPr>
            <a:normAutofit/>
          </a:bodyPr>
          <a:lstStyle/>
          <a:p>
            <a:r>
              <a:rPr lang="en-US" altLang="zh-TW" sz="44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Architecture:riscv-vp</a:t>
            </a:r>
            <a:endParaRPr lang="zh-TW" altLang="en-US" sz="3600" b="1" cap="none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88C464D-01BE-42C6-A400-F06B967D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520" y="1737003"/>
            <a:ext cx="9132958" cy="763437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The bandwidth of channel are 32 bits.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DAE5395-205B-FB22-F864-3A2DE435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0" y="2389095"/>
            <a:ext cx="794495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2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27" y="354028"/>
            <a:ext cx="6210346" cy="1298448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altLang="zh-TW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MergeSort</a:t>
            </a:r>
            <a:br>
              <a:rPr lang="en-US" altLang="zh-TW" sz="3600" b="1" dirty="0"/>
            </a:br>
            <a:endParaRPr lang="zh-TW" altLang="en-US" sz="36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88C464D-01BE-42C6-A400-F06B967D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548" y="2092879"/>
            <a:ext cx="3800265" cy="374384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For example, 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 core 0 transfer PE(partition)to 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Core0 and Core1 transfer data to PE(MergeTo4).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Use core0 to transfer data to PE(MergeTo8).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271252-9C9D-F159-1300-FE1A4C66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90" y="2092879"/>
            <a:ext cx="676369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CE926BA-7C1A-433E-B894-BB552A64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26" y="354028"/>
            <a:ext cx="8408775" cy="1298448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altLang="zh-TW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PIPElineing</a:t>
            </a:r>
            <a:br>
              <a:rPr lang="en-US" altLang="zh-TW" sz="3600" b="1" dirty="0"/>
            </a:br>
            <a:endParaRPr lang="zh-TW" altLang="en-US" sz="3600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88C464D-01BE-42C6-A400-F06B967D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26" y="1838686"/>
            <a:ext cx="9240483" cy="685282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Input multiple files to observe pipelining.	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EFDE53A-4374-F137-9EFD-B2A1FF86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40" y="2447820"/>
            <a:ext cx="754485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327D14-BDB3-4B27-92E9-FEF6DA927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01752"/>
            <a:ext cx="9418320" cy="4041648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C3DF8F8-1D32-467D-A110-98EBEE11E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37567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4518</TotalTime>
  <Words>90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Gill Sans MT</vt:lpstr>
      <vt:lpstr>Wingdings</vt:lpstr>
      <vt:lpstr>包裹</vt:lpstr>
      <vt:lpstr>Merge Sort</vt:lpstr>
      <vt:lpstr>Architecture:stratus</vt:lpstr>
      <vt:lpstr>Architecture:riscv-vp</vt:lpstr>
      <vt:lpstr>Design – MergeSort </vt:lpstr>
      <vt:lpstr>Design – PIPElineing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 </dc:title>
  <dc:creator>許睿哲</dc:creator>
  <cp:lastModifiedBy>許睿哲</cp:lastModifiedBy>
  <cp:revision>10</cp:revision>
  <dcterms:created xsi:type="dcterms:W3CDTF">2022-04-18T01:44:31Z</dcterms:created>
  <dcterms:modified xsi:type="dcterms:W3CDTF">2022-05-25T06:40:57Z</dcterms:modified>
</cp:coreProperties>
</file>