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0ff74b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0ff74b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0ff74b4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0ff74b4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0ff74b4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0ff74b4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0ff74b4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0ff74b4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0ff74b4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0ff74b4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0ff74b4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0ff74b4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0ff74b47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0ff74b4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0ff74b4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0ff74b4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0ff74b4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0ff74b4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8050" y="2077725"/>
            <a:ext cx="8520600" cy="2630100"/>
          </a:xfrm>
          <a:prstGeom prst="rect">
            <a:avLst/>
          </a:prstGeom>
        </p:spPr>
        <p:txBody>
          <a:bodyPr anchorCtr="0" anchor="t" bIns="162000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Inteligencia Artificial para juegos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VALVERDE, WALTER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RAYMUNDO LUYO, CARLOS MIGUEL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VEGA GASTAÑAGA, MIGUEL ANGEL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3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5534" l="26889" r="27333" t="0"/>
          <a:stretch/>
        </p:blipFill>
        <p:spPr>
          <a:xfrm>
            <a:off x="8039100" y="280463"/>
            <a:ext cx="1028700" cy="9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240700" y="727625"/>
            <a:ext cx="8520600" cy="13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80"/>
              <a:t>Creación de modelos de ML supervisado para Behavioral Cloning en el entorno Pacman UCB 3.6</a:t>
            </a:r>
            <a:endParaRPr b="1" sz="3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5534" l="26889" r="27333" t="0"/>
          <a:stretch/>
        </p:blipFill>
        <p:spPr>
          <a:xfrm>
            <a:off x="7946475" y="153800"/>
            <a:ext cx="1028700" cy="9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005663" y="3737075"/>
            <a:ext cx="392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663" y="1753187"/>
            <a:ext cx="3561125" cy="15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77300" y="1725325"/>
            <a:ext cx="46941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" sz="1800">
                <a:solidFill>
                  <a:srgbClr val="595959"/>
                </a:solidFill>
              </a:rPr>
              <a:t>Grabar juegos del KeyboardAgent a imitar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" sz="1800">
                <a:solidFill>
                  <a:srgbClr val="595959"/>
                </a:solidFill>
              </a:rPr>
              <a:t>Extraer features de jugadas guardadas (en replayFolder/)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" sz="1800">
                <a:solidFill>
                  <a:srgbClr val="595959"/>
                </a:solidFill>
              </a:rPr>
              <a:t>Entrenar y optimizar modelo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" sz="1800">
                <a:solidFill>
                  <a:srgbClr val="595959"/>
                </a:solidFill>
              </a:rPr>
              <a:t>Utilizar el agente clonado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066100"/>
            <a:ext cx="48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El </a:t>
            </a:r>
            <a:r>
              <a:rPr lang="es" sz="1800">
                <a:solidFill>
                  <a:srgbClr val="595959"/>
                </a:solidFill>
              </a:rPr>
              <a:t>desafío</a:t>
            </a:r>
            <a:r>
              <a:rPr lang="es" sz="1800">
                <a:solidFill>
                  <a:srgbClr val="595959"/>
                </a:solidFill>
              </a:rPr>
              <a:t> comprende los siguientes pasos: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308950"/>
            <a:ext cx="4147200" cy="5727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Estructura de datos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1922" t="0"/>
          <a:stretch/>
        </p:blipFill>
        <p:spPr>
          <a:xfrm>
            <a:off x="5481300" y="2580125"/>
            <a:ext cx="3454426" cy="23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19675" y="881650"/>
            <a:ext cx="58830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Features: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'posx_g1_fromPacman'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**('g1x')**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'posy_g1_fromPacman'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**('g1y')**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'posx_g2_fromPacman'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**('g2x')**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'posy_g2_fromPacman'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**('g2y')**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'capsulas_restantes'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**('caps')**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'manhattan_dist_toClosest_ghost'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**('dist_ghost')**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'manhattan_dist_toClosest_caps'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**('dist_caps')**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'mean_manhDist_5_closests_dots'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**('dist_5dots')**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**'score'**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10.'xx'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**('ady_w')**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11.'xx'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**('ady_e')**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12.'xx'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**('ady_n')**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13.'xx'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**('ady_s')**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14.'xx'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**('pacx')**</a:t>
            </a:r>
            <a:endParaRPr sz="1000"/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15.'xx'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**('pacy')**</a:t>
            </a:r>
            <a:endParaRPr sz="1000"/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16.'xx'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**('scared')**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493675" y="881650"/>
            <a:ext cx="58830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Features: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17.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**('l1_dots')**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**('l2_dots')**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**('l3_dots')**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'xx'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**('l4_dots')**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Target: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s" sz="11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**'action'**</a:t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308950"/>
            <a:ext cx="3614400" cy="5727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Dataset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5" y="1289675"/>
            <a:ext cx="8990500" cy="28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91125" y="881975"/>
            <a:ext cx="7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Contiene los 20 Features y un Target categorizado del 1 al 4:</a:t>
            </a:r>
            <a:endParaRPr sz="13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575" y="3998000"/>
            <a:ext cx="1156450" cy="1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233350"/>
            <a:ext cx="3114900" cy="5727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Pre - procesamiento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91125" y="881975"/>
            <a:ext cx="7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DataFrame a numpy array y </a:t>
            </a:r>
            <a:r>
              <a:rPr lang="es" sz="1800">
                <a:solidFill>
                  <a:srgbClr val="595959"/>
                </a:solidFill>
              </a:rPr>
              <a:t>normalización</a:t>
            </a:r>
            <a:r>
              <a:rPr lang="es" sz="1800">
                <a:solidFill>
                  <a:srgbClr val="595959"/>
                </a:solidFill>
              </a:rPr>
              <a:t>:</a:t>
            </a:r>
            <a:endParaRPr sz="13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50" y="1343675"/>
            <a:ext cx="48387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91125" y="3556100"/>
            <a:ext cx="7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Separación de datos:</a:t>
            </a:r>
            <a:endParaRPr sz="13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50" y="4062525"/>
            <a:ext cx="8524951" cy="9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0" y="157750"/>
            <a:ext cx="4572000" cy="58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Evaluar modelos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91125" y="881975"/>
            <a:ext cx="7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K-Fold Cross Validation - 10 Folds</a:t>
            </a:r>
            <a:endParaRPr sz="13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50" y="1298900"/>
            <a:ext cx="4719300" cy="13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83750" y="2706400"/>
            <a:ext cx="7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Resultados: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0975" y="3224900"/>
            <a:ext cx="5931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LR: 0.5972963667329584 (0.0031082408284791294)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SVC: 0.7731727645032932 (0.0060541921996371114)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GaussianNB: 0.5554730524553021 (0.006815400328480545)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KNeighborsClassifier: 0.7856507384658321 (0.0038686090501047505)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RandomForest: 0.9717930446352041 (0.0024613246509050395)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XGBClassifier: 0.8668052392913503 (0.004903995298640502)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225" y="2064825"/>
            <a:ext cx="3858400" cy="30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248475"/>
            <a:ext cx="4091100" cy="5727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Entrenar y evaluar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90625" y="959025"/>
            <a:ext cx="7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Entrenamiento: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775" y="875550"/>
            <a:ext cx="45815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90625" y="1618500"/>
            <a:ext cx="7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Accuracy: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100" y="1972225"/>
            <a:ext cx="4418871" cy="27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248475"/>
            <a:ext cx="4091100" cy="5727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Otras</a:t>
            </a:r>
            <a:r>
              <a:rPr lang="es"/>
              <a:t> </a:t>
            </a:r>
            <a:r>
              <a:rPr lang="es">
                <a:solidFill>
                  <a:schemeClr val="lt1"/>
                </a:solidFill>
              </a:rPr>
              <a:t>operaciones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50800" y="945300"/>
            <a:ext cx="7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Gridsearch para RandForest: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39875" y="2124750"/>
            <a:ext cx="7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Mejor </a:t>
            </a:r>
            <a:r>
              <a:rPr lang="es" sz="1800">
                <a:solidFill>
                  <a:srgbClr val="595959"/>
                </a:solidFill>
              </a:rPr>
              <a:t>Accuracy: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225" y="1376025"/>
            <a:ext cx="2314800" cy="74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15268" r="0" t="0"/>
          <a:stretch/>
        </p:blipFill>
        <p:spPr>
          <a:xfrm>
            <a:off x="2123450" y="2277300"/>
            <a:ext cx="6989449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1575" y="2677125"/>
            <a:ext cx="3102875" cy="22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400725" y="570275"/>
            <a:ext cx="8520600" cy="13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atención!</a:t>
            </a:r>
            <a:endParaRPr/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445050" y="1486225"/>
            <a:ext cx="8520600" cy="3703800"/>
          </a:xfrm>
          <a:prstGeom prst="rect">
            <a:avLst/>
          </a:prstGeom>
        </p:spPr>
        <p:txBody>
          <a:bodyPr anchorCtr="0" anchor="t" bIns="162000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 o comentarios?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25534" l="26889" r="27333" t="0"/>
          <a:stretch/>
        </p:blipFill>
        <p:spPr>
          <a:xfrm>
            <a:off x="7794075" y="153800"/>
            <a:ext cx="1028700" cy="9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