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65"/>
    <p:restoredTop sz="94650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34C2B-C08A-DAD1-1911-9FAB9B9D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2D290F-FFDD-2D62-A2D2-F7FBEC705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09976E-C116-2C43-5271-4EBCD58E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44E65-76D2-0BD1-7104-3B6E4FD3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D35DAE-CFC7-8F9D-CD89-1D1BC3A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139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178ECF-C5CC-5CE6-C600-4444601A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34D120-8CF6-A4EF-D364-9524DC601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5B9CBA-0A6D-AE9F-21F3-213D007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59CBD-01A5-88DD-9614-EE33FDBC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8BA8E7-1E8E-8C0D-B785-9A2D6D20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344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2AB96-BFE6-3C7D-868D-5E3E1C747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120E49-A08B-7A82-9206-B80C88D3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E8F9C6-7535-E6FB-FAD6-EF65174F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6DFC9-6769-4F25-9361-ADF1D472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B43B9-C72D-E220-6F2F-164611F3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040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01BEC-C9F7-2F98-B46A-089C4D38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B47CE-7654-4686-0EC0-838AFCDA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B3C9E-3FB4-A7FF-EECA-15FB5BC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5169C5-721A-2CD9-6EF7-B1C69E27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5A6615-9A88-B9A3-1D66-78A6E440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2516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68E448-62E0-5AA6-6A1C-645EBFA3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3BB7E-08DB-33A9-DB63-F2641BFD3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5D45C3-35AF-0631-998F-E5D341F5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E65E42-137E-438B-25D9-27A13174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F30B46-23E5-30D2-1715-3A5EB5C2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896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1F918-0727-4751-CD83-F5D4AE30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150FAE-0D08-0661-7512-A9AC35F52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D5F999-D714-F897-F284-1A58D654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51C8A-95C1-5B9E-18E6-E8F6B7A3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C026C0-C990-9D4B-4733-DA614C08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061B02-F375-58E0-8DE3-373A6908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3344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F63A7-0E9D-FE70-F880-99770EDE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BCF263-22F1-A822-9395-E2080B7A8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0ADE5A-F091-60C5-0B81-96ED04C97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86C63C-4F67-8028-ED35-0344DD709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40A303-89D7-5E04-AB74-50977B5C3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4229C7-68B2-62F3-C2F5-99DFF12F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4E76AC-6C86-04CE-A676-64C7C8A2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2F1393-1C20-F4F7-794A-27B436AA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951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AD9317-0E2D-1455-D3ED-DA35E7CF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E1AA715-F6D9-F9A6-D270-5C24A552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514226-C704-6A50-F503-3222E104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52D731-3739-31FC-8FFE-C927A7C1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42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5FB4DA-770D-FF78-1B3D-1BF43F6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E4A13D-4B61-3C36-97DC-4A26BD0FE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3B7B24-41AD-3CF0-CD71-030CE7D0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514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3392D-015A-D73C-FC2F-B422E88C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CF9DC-6CFE-7418-0222-048F076B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7F9F6C-38D2-4D30-1B80-69C4CA310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D09EB8-E3C0-AB97-9070-27BDDA45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B6BD77-F631-20D8-550F-4417AB494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EA409F-5D20-71DD-9185-23F5E66B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11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2E767-F680-EF5E-77E1-06867E17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0A2F7B7-163B-8543-FBFC-1792F60A5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6AA771-BBCB-E07C-3371-A98A47AD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5C194-7A23-C64A-F012-32137BE6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AFDE18-D5C8-3456-92DD-00B2C1F3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A6A961-F485-CCAB-7F92-0FDC60E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824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CFD9300-61B0-F889-D54C-1C01BC10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9888D80-66F9-CF60-73D9-9AABDD732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5BC20B-B1E6-75DB-E37C-F167BE2D7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6EB39-9F7E-E542-91E5-FE856EAC12C5}" type="datetimeFigureOut">
              <a:rPr kumimoji="1" lang="zh-TW" altLang="en-US" smtClean="0"/>
              <a:t>2022/12/17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AECD2-1EFA-5DA8-4A61-07297C323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31435-3356-3B61-A307-BA195B6B8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A24AA-CCF8-8B41-9E69-E4C34D80FE8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512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8969F-EC67-00BC-10B5-E19D0306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TW" dirty="0">
                <a:latin typeface="Calibri" panose="020F0502020204030204" pitchFamily="34" charset="0"/>
                <a:cs typeface="Calibri" panose="020F0502020204030204" pitchFamily="34" charset="0"/>
              </a:rPr>
              <a:t>Patient 02 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526A70-7F5B-8809-4BAA-2479CEB8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39" y="1433929"/>
            <a:ext cx="4211474" cy="251518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FD6E92-CC77-0087-5C37-2271025FF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1886" y="3965991"/>
            <a:ext cx="4176379" cy="266726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579F03B-74E9-B3BC-840A-EA9805F87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503" y="1433929"/>
            <a:ext cx="4211474" cy="25268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7EAED1F-1D10-79CC-A945-10A2CF54A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503" y="3965991"/>
            <a:ext cx="4211474" cy="25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2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 2013 - 2022</vt:lpstr>
      <vt:lpstr>Patient 02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05 - after</dc:title>
  <dc:creator>姚宜均</dc:creator>
  <cp:lastModifiedBy>姚宜均</cp:lastModifiedBy>
  <cp:revision>4</cp:revision>
  <dcterms:created xsi:type="dcterms:W3CDTF">2022-12-17T15:12:12Z</dcterms:created>
  <dcterms:modified xsi:type="dcterms:W3CDTF">2022-12-17T15:50:46Z</dcterms:modified>
</cp:coreProperties>
</file>