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9" r:id="rId6"/>
    <p:sldId id="267" r:id="rId7"/>
    <p:sldId id="261" r:id="rId8"/>
    <p:sldId id="271" r:id="rId9"/>
    <p:sldId id="270" r:id="rId10"/>
    <p:sldId id="262" r:id="rId11"/>
    <p:sldId id="268" r:id="rId12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894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4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883928571428568E-2"/>
          <c:y val="3.6516250384897482E-2"/>
          <c:w val="0.89993672665916757"/>
          <c:h val="0.6559923506689243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數學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哲翰</c:v>
                </c:pt>
                <c:pt idx="1">
                  <c:v>舒慧</c:v>
                </c:pt>
                <c:pt idx="2">
                  <c:v>晨怡</c:v>
                </c:pt>
                <c:pt idx="3">
                  <c:v>立民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99</c:v>
                </c:pt>
                <c:pt idx="1">
                  <c:v>96</c:v>
                </c:pt>
                <c:pt idx="2">
                  <c:v>89</c:v>
                </c:pt>
                <c:pt idx="3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22-43D8-A3C3-2256590AC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歷史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哲翰</c:v>
                </c:pt>
                <c:pt idx="1">
                  <c:v>舒慧</c:v>
                </c:pt>
                <c:pt idx="2">
                  <c:v>晨怡</c:v>
                </c:pt>
                <c:pt idx="3">
                  <c:v>立民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88</c:v>
                </c:pt>
                <c:pt idx="1">
                  <c:v>67</c:v>
                </c:pt>
                <c:pt idx="2">
                  <c:v>65</c:v>
                </c:pt>
                <c:pt idx="3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22-43D8-A3C3-2256590AC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英文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哲翰</c:v>
                </c:pt>
                <c:pt idx="1">
                  <c:v>舒慧</c:v>
                </c:pt>
                <c:pt idx="2">
                  <c:v>晨怡</c:v>
                </c:pt>
                <c:pt idx="3">
                  <c:v>立民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92</c:v>
                </c:pt>
                <c:pt idx="1">
                  <c:v>90</c:v>
                </c:pt>
                <c:pt idx="2">
                  <c:v>89</c:v>
                </c:pt>
                <c:pt idx="3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22-43D8-A3C3-2256590AC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42314424"/>
        <c:axId val="428236368"/>
      </c:barChart>
      <c:catAx>
        <c:axId val="4423144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  <a:alpha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pPr>
            <a:endParaRPr lang="zh-TW"/>
          </a:p>
        </c:txPr>
        <c:crossAx val="428236368"/>
        <c:crosses val="autoZero"/>
        <c:auto val="1"/>
        <c:lblAlgn val="ctr"/>
        <c:lblOffset val="100"/>
        <c:noMultiLvlLbl val="0"/>
      </c:catAx>
      <c:valAx>
        <c:axId val="428236368"/>
        <c:scaling>
          <c:orientation val="minMax"/>
          <c:max val="100"/>
          <c:min val="0"/>
        </c:scaling>
        <c:delete val="0"/>
        <c:axPos val="b"/>
        <c:majorGridlines>
          <c:spPr>
            <a:ln w="3175" cap="flat" cmpd="sng" algn="ctr">
              <a:solidFill>
                <a:schemeClr val="tx1">
                  <a:lumMod val="15000"/>
                  <a:lumOff val="85000"/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pPr>
            <a:endParaRPr lang="zh-TW"/>
          </a:p>
        </c:txPr>
        <c:crossAx val="442314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082817772778404"/>
          <c:y val="0.86350424262891912"/>
          <c:w val="0.25834364454443193"/>
          <c:h val="6.67829157271857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Microsoft JhengHei UI" panose="020B0604030504040204" pitchFamily="34" charset="-120"/>
          <a:ea typeface="Microsoft JhengHei UI" panose="020B0604030504040204" pitchFamily="34" charset="-120"/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C23686-56D6-4482-B4E3-3F9784E8899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5" csCatId="accent1" phldr="1"/>
      <dgm:spPr/>
      <dgm:t>
        <a:bodyPr rtlCol="0"/>
        <a:lstStyle/>
        <a:p>
          <a:pPr rtl="0"/>
          <a:endParaRPr lang="en-US"/>
        </a:p>
      </dgm:t>
    </dgm:pt>
    <dgm:pt modelId="{666F1301-07F7-4F1E-88B9-30CCDFF34C22}">
      <dgm:prSet phldrT="[Text]" custT="1"/>
      <dgm:spPr>
        <a:ln>
          <a:noFill/>
        </a:ln>
      </dgm:spPr>
      <dgm:t>
        <a:bodyPr rtlCol="0"/>
        <a:lstStyle/>
        <a:p>
          <a:pPr rtl="0"/>
          <a:r>
            <a:rPr lang="zh-TW" altLang="en-US" sz="2000" b="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重寫內容</a:t>
          </a:r>
        </a:p>
      </dgm:t>
    </dgm:pt>
    <dgm:pt modelId="{48B1B5E3-336B-4618-B3E0-EEC37F417F42}" type="parTrans" cxnId="{70BD86B9-A297-4D90-B59D-12F1AB3DD124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1CCA38C8-B866-440C-8B7A-A6514DD31A53}" type="sibTrans" cxnId="{70BD86B9-A297-4D90-B59D-12F1AB3DD124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FAB24D57-B1C7-4D8E-AC64-2B894434FD26}">
      <dgm:prSet phldrT="[Text]" custT="1"/>
      <dgm:spPr>
        <a:ln>
          <a:noFill/>
        </a:ln>
      </dgm:spPr>
      <dgm:t>
        <a:bodyPr rtlCol="0"/>
        <a:lstStyle/>
        <a:p>
          <a:pPr rtl="0"/>
          <a:r>
            <a:rPr lang="zh-TW" altLang="en-US" sz="1400" b="0" i="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使用項目符號摘要資訊</a:t>
          </a:r>
          <a:endParaRPr lang="zh-TW" altLang="en-US" sz="14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CD0FD54E-5BBF-4E82-865D-51354C8CDCA2}" type="parTrans" cxnId="{A38FED00-85A7-427C-9360-47C26F9AB789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B23B556F-AEFB-447F-8725-D19838C91DE9}" type="sibTrans" cxnId="{A38FED00-85A7-427C-9360-47C26F9AB789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CB88D0C4-6C39-4629-9DEF-57288A3EBE4C}">
      <dgm:prSet phldrT="[Text]" custT="1"/>
      <dgm:spPr>
        <a:ln>
          <a:noFill/>
        </a:ln>
      </dgm:spPr>
      <dgm:t>
        <a:bodyPr rtlCol="0"/>
        <a:lstStyle/>
        <a:p>
          <a:pPr rtl="0"/>
          <a:r>
            <a:rPr lang="zh-TW" altLang="en-US" sz="2000" b="0" i="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教導某人</a:t>
          </a:r>
          <a:r>
            <a:rPr lang="zh-TW" altLang="en-US" sz="2000" b="1" i="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 </a:t>
          </a:r>
          <a:endParaRPr lang="zh-TW" altLang="en-US" sz="20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1A5BA4AE-234F-486F-B65A-ABB37EC6EDAF}" type="parTrans" cxnId="{7B18691A-FAB3-4686-A97D-DF2644B3F9A6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7ADFA01E-1246-464F-8347-8DA3C53B199C}" type="sibTrans" cxnId="{7B18691A-FAB3-4686-A97D-DF2644B3F9A6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B35207EC-8A84-45E2-822E-30EC4F991BE5}">
      <dgm:prSet phldrT="[Text]" custT="1"/>
      <dgm:spPr>
        <a:ln>
          <a:noFill/>
        </a:ln>
      </dgm:spPr>
      <dgm:t>
        <a:bodyPr rtlCol="0"/>
        <a:lstStyle/>
        <a:p>
          <a:pPr rtl="0"/>
          <a:r>
            <a:rPr lang="zh-TW" altLang="en-US" sz="1400" b="0" i="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向學習夥伴解釋內容</a:t>
          </a:r>
          <a:endParaRPr lang="zh-TW" altLang="en-US" sz="14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98AF3B30-53E4-48D8-9030-4BA4DD6814FB}" type="parTrans" cxnId="{E56D384D-0A6A-4CCA-BA88-B89DDB425E0F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CC5C0F74-5CFA-4E95-A7C9-A61FC467CCF3}" type="sibTrans" cxnId="{E56D384D-0A6A-4CCA-BA88-B89DDB425E0F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07DC5EEB-1654-4ECB-A96A-EED4BE9D4BB4}">
      <dgm:prSet phldrT="[Text]" custT="1"/>
      <dgm:spPr>
        <a:ln>
          <a:noFill/>
        </a:ln>
      </dgm:spPr>
      <dgm:t>
        <a:bodyPr rtlCol="0"/>
        <a:lstStyle/>
        <a:p>
          <a:pPr rtl="0"/>
          <a:r>
            <a:rPr lang="zh-TW" altLang="en-US" sz="20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測驗</a:t>
          </a:r>
          <a:br>
            <a:rPr lang="zh-TW" altLang="en-US" sz="20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 altLang="en-US" sz="20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您自己</a:t>
          </a:r>
        </a:p>
      </dgm:t>
    </dgm:pt>
    <dgm:pt modelId="{0B98E39A-7037-46A6-8799-DDA1D4C4A2D3}" type="parTrans" cxnId="{A3496BEC-7D4E-41F2-B6B2-38A84003D33E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42EB8256-925E-4B15-B238-A97EE64E9CC8}" type="sibTrans" cxnId="{A3496BEC-7D4E-41F2-B6B2-38A84003D33E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A4D5A457-886F-42EF-B4E7-69B609D8F88F}">
      <dgm:prSet phldrT="[Text]" custT="1"/>
      <dgm:spPr>
        <a:ln>
          <a:noFill/>
        </a:ln>
      </dgm:spPr>
      <dgm:t>
        <a:bodyPr rtlCol="0"/>
        <a:lstStyle/>
        <a:p>
          <a:pPr rtl="0"/>
          <a:r>
            <a:rPr lang="zh-TW" altLang="en-US" sz="14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製作字卡 </a:t>
          </a:r>
          <a:br>
            <a:rPr lang="zh-TW" altLang="en-US" sz="14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 altLang="en-US" sz="14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並測試您的知識</a:t>
          </a:r>
        </a:p>
      </dgm:t>
    </dgm:pt>
    <dgm:pt modelId="{BCA798BD-A9FA-4E5E-91AB-D66082D47D5C}" type="parTrans" cxnId="{F78AAD78-4CA1-4A2A-9799-CACE880CEC0E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2BE0F2D0-A38B-4B09-BF77-E82C9CCE1007}" type="sibTrans" cxnId="{F78AAD78-4CA1-4A2A-9799-CACE880CEC0E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98F8C04E-2C62-4C5B-8EC6-3AF531C84E4F}">
      <dgm:prSet phldrT="[Text]" custT="1"/>
      <dgm:spPr>
        <a:ln>
          <a:noFill/>
        </a:ln>
      </dgm:spPr>
      <dgm:t>
        <a:bodyPr rtlCol="0"/>
        <a:lstStyle/>
        <a:p>
          <a:pPr rtl="0"/>
          <a:endParaRPr lang="zh-TW" altLang="en-US" sz="2000" b="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8A1F1E43-7596-4AAD-9AAD-6B495331EABE}" type="parTrans" cxnId="{D1175145-E94B-4CFB-9021-A5B2FC332346}">
      <dgm:prSet/>
      <dgm:spPr/>
      <dgm:t>
        <a:bodyPr/>
        <a:lstStyle/>
        <a:p>
          <a:endParaRPr lang="zh-TW" altLang="en-US"/>
        </a:p>
      </dgm:t>
    </dgm:pt>
    <dgm:pt modelId="{340CF633-C47A-49EE-9997-A085046F1A9E}" type="sibTrans" cxnId="{D1175145-E94B-4CFB-9021-A5B2FC332346}">
      <dgm:prSet/>
      <dgm:spPr/>
      <dgm:t>
        <a:bodyPr/>
        <a:lstStyle/>
        <a:p>
          <a:endParaRPr lang="zh-TW" altLang="en-US"/>
        </a:p>
      </dgm:t>
    </dgm:pt>
    <dgm:pt modelId="{392BD774-C085-4A5F-9A51-A7B763656626}" type="pres">
      <dgm:prSet presAssocID="{1EC23686-56D6-4482-B4E3-3F9784E8899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E5CE1A0-2B0A-4575-87FD-98242CAFA040}" type="pres">
      <dgm:prSet presAssocID="{98F8C04E-2C62-4C5B-8EC6-3AF531C84E4F}" presName="root" presStyleCnt="0"/>
      <dgm:spPr/>
    </dgm:pt>
    <dgm:pt modelId="{BC16E077-5356-4088-B58A-91294C3C7F06}" type="pres">
      <dgm:prSet presAssocID="{98F8C04E-2C62-4C5B-8EC6-3AF531C84E4F}" presName="rootComposite" presStyleCnt="0"/>
      <dgm:spPr/>
    </dgm:pt>
    <dgm:pt modelId="{E03BD0B7-02B3-4210-950E-C7E99E26F109}" type="pres">
      <dgm:prSet presAssocID="{98F8C04E-2C62-4C5B-8EC6-3AF531C84E4F}" presName="rootText" presStyleLbl="node1" presStyleIdx="0" presStyleCnt="4"/>
      <dgm:spPr/>
    </dgm:pt>
    <dgm:pt modelId="{B2911599-0C3A-4FFE-9720-9C3E895BD72B}" type="pres">
      <dgm:prSet presAssocID="{98F8C04E-2C62-4C5B-8EC6-3AF531C84E4F}" presName="rootConnector" presStyleLbl="node1" presStyleIdx="0" presStyleCnt="4"/>
      <dgm:spPr/>
    </dgm:pt>
    <dgm:pt modelId="{9472C729-602C-4ACA-A7CE-65FE22CA4222}" type="pres">
      <dgm:prSet presAssocID="{98F8C04E-2C62-4C5B-8EC6-3AF531C84E4F}" presName="childShape" presStyleCnt="0"/>
      <dgm:spPr/>
    </dgm:pt>
    <dgm:pt modelId="{EC3CA56C-2533-45D2-85BC-E16849296D3E}" type="pres">
      <dgm:prSet presAssocID="{666F1301-07F7-4F1E-88B9-30CCDFF34C22}" presName="root" presStyleCnt="0"/>
      <dgm:spPr/>
    </dgm:pt>
    <dgm:pt modelId="{F40B5046-211D-4901-86A8-F98D975458E3}" type="pres">
      <dgm:prSet presAssocID="{666F1301-07F7-4F1E-88B9-30CCDFF34C22}" presName="rootComposite" presStyleCnt="0"/>
      <dgm:spPr/>
    </dgm:pt>
    <dgm:pt modelId="{6D1E6A60-BF22-4A28-AB71-D6FBD55F6255}" type="pres">
      <dgm:prSet presAssocID="{666F1301-07F7-4F1E-88B9-30CCDFF34C22}" presName="rootText" presStyleLbl="node1" presStyleIdx="1" presStyleCnt="4"/>
      <dgm:spPr/>
    </dgm:pt>
    <dgm:pt modelId="{E4C8305A-487D-4C6D-90DF-F56360EE1B54}" type="pres">
      <dgm:prSet presAssocID="{666F1301-07F7-4F1E-88B9-30CCDFF34C22}" presName="rootConnector" presStyleLbl="node1" presStyleIdx="1" presStyleCnt="4"/>
      <dgm:spPr/>
    </dgm:pt>
    <dgm:pt modelId="{517B4218-665E-4E62-8B0C-466D8E32709A}" type="pres">
      <dgm:prSet presAssocID="{666F1301-07F7-4F1E-88B9-30CCDFF34C22}" presName="childShape" presStyleCnt="0"/>
      <dgm:spPr/>
    </dgm:pt>
    <dgm:pt modelId="{BBF534DB-5C7C-4508-A8A3-720B3945AF68}" type="pres">
      <dgm:prSet presAssocID="{CD0FD54E-5BBF-4E82-865D-51354C8CDCA2}" presName="Name13" presStyleLbl="parChTrans1D2" presStyleIdx="0" presStyleCnt="3"/>
      <dgm:spPr/>
    </dgm:pt>
    <dgm:pt modelId="{AC0E1D88-1704-4366-8415-80DDA39920D2}" type="pres">
      <dgm:prSet presAssocID="{FAB24D57-B1C7-4D8E-AC64-2B894434FD26}" presName="childText" presStyleLbl="bgAcc1" presStyleIdx="0" presStyleCnt="3">
        <dgm:presLayoutVars>
          <dgm:bulletEnabled val="1"/>
        </dgm:presLayoutVars>
      </dgm:prSet>
      <dgm:spPr/>
    </dgm:pt>
    <dgm:pt modelId="{9F6EEDEA-1FBD-4029-8FB6-247AB0A85F73}" type="pres">
      <dgm:prSet presAssocID="{CB88D0C4-6C39-4629-9DEF-57288A3EBE4C}" presName="root" presStyleCnt="0"/>
      <dgm:spPr/>
    </dgm:pt>
    <dgm:pt modelId="{7F6B875F-7DEB-4CB6-AD0F-9A5170395430}" type="pres">
      <dgm:prSet presAssocID="{CB88D0C4-6C39-4629-9DEF-57288A3EBE4C}" presName="rootComposite" presStyleCnt="0"/>
      <dgm:spPr/>
    </dgm:pt>
    <dgm:pt modelId="{6FF0EC8A-23B1-41C4-A62B-2F13CC32819F}" type="pres">
      <dgm:prSet presAssocID="{CB88D0C4-6C39-4629-9DEF-57288A3EBE4C}" presName="rootText" presStyleLbl="node1" presStyleIdx="2" presStyleCnt="4"/>
      <dgm:spPr/>
    </dgm:pt>
    <dgm:pt modelId="{C9DEFF5E-C7D5-41E1-B35C-96D814C6D1E1}" type="pres">
      <dgm:prSet presAssocID="{CB88D0C4-6C39-4629-9DEF-57288A3EBE4C}" presName="rootConnector" presStyleLbl="node1" presStyleIdx="2" presStyleCnt="4"/>
      <dgm:spPr/>
    </dgm:pt>
    <dgm:pt modelId="{AAB00052-2492-4EDA-A470-5B3B2B8BA5AE}" type="pres">
      <dgm:prSet presAssocID="{CB88D0C4-6C39-4629-9DEF-57288A3EBE4C}" presName="childShape" presStyleCnt="0"/>
      <dgm:spPr/>
    </dgm:pt>
    <dgm:pt modelId="{6C5F0676-2961-474B-BBB1-9A0AC71F42F2}" type="pres">
      <dgm:prSet presAssocID="{98AF3B30-53E4-48D8-9030-4BA4DD6814FB}" presName="Name13" presStyleLbl="parChTrans1D2" presStyleIdx="1" presStyleCnt="3"/>
      <dgm:spPr/>
    </dgm:pt>
    <dgm:pt modelId="{1C30A876-0563-4AB6-B117-43754FE8A966}" type="pres">
      <dgm:prSet presAssocID="{B35207EC-8A84-45E2-822E-30EC4F991BE5}" presName="childText" presStyleLbl="bgAcc1" presStyleIdx="1" presStyleCnt="3">
        <dgm:presLayoutVars>
          <dgm:bulletEnabled val="1"/>
        </dgm:presLayoutVars>
      </dgm:prSet>
      <dgm:spPr/>
    </dgm:pt>
    <dgm:pt modelId="{4F51B10B-B87F-495A-B211-C931B11F18F5}" type="pres">
      <dgm:prSet presAssocID="{07DC5EEB-1654-4ECB-A96A-EED4BE9D4BB4}" presName="root" presStyleCnt="0"/>
      <dgm:spPr/>
    </dgm:pt>
    <dgm:pt modelId="{D64F365A-2A6A-4937-AC8F-C8B959747F01}" type="pres">
      <dgm:prSet presAssocID="{07DC5EEB-1654-4ECB-A96A-EED4BE9D4BB4}" presName="rootComposite" presStyleCnt="0"/>
      <dgm:spPr/>
    </dgm:pt>
    <dgm:pt modelId="{DC68E120-BA63-400C-B1ED-4D52C1E309EC}" type="pres">
      <dgm:prSet presAssocID="{07DC5EEB-1654-4ECB-A96A-EED4BE9D4BB4}" presName="rootText" presStyleLbl="node1" presStyleIdx="3" presStyleCnt="4"/>
      <dgm:spPr/>
    </dgm:pt>
    <dgm:pt modelId="{DAEEA9AD-488E-4842-838A-3E710A695A10}" type="pres">
      <dgm:prSet presAssocID="{07DC5EEB-1654-4ECB-A96A-EED4BE9D4BB4}" presName="rootConnector" presStyleLbl="node1" presStyleIdx="3" presStyleCnt="4"/>
      <dgm:spPr/>
    </dgm:pt>
    <dgm:pt modelId="{06820FA1-59BF-4ED2-8C11-4EB88035DAD2}" type="pres">
      <dgm:prSet presAssocID="{07DC5EEB-1654-4ECB-A96A-EED4BE9D4BB4}" presName="childShape" presStyleCnt="0"/>
      <dgm:spPr/>
    </dgm:pt>
    <dgm:pt modelId="{B5198F5F-18F7-4782-AB68-03BD25DC9507}" type="pres">
      <dgm:prSet presAssocID="{BCA798BD-A9FA-4E5E-91AB-D66082D47D5C}" presName="Name13" presStyleLbl="parChTrans1D2" presStyleIdx="2" presStyleCnt="3"/>
      <dgm:spPr/>
    </dgm:pt>
    <dgm:pt modelId="{7CC29F92-D164-4FCA-9280-3FD56ACC8821}" type="pres">
      <dgm:prSet presAssocID="{A4D5A457-886F-42EF-B4E7-69B609D8F88F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928EB900-D973-4288-998A-8B788458416E}" type="presOf" srcId="{CB88D0C4-6C39-4629-9DEF-57288A3EBE4C}" destId="{6FF0EC8A-23B1-41C4-A62B-2F13CC32819F}" srcOrd="0" destOrd="0" presId="urn:microsoft.com/office/officeart/2005/8/layout/hierarchy3"/>
    <dgm:cxn modelId="{A38FED00-85A7-427C-9360-47C26F9AB789}" srcId="{666F1301-07F7-4F1E-88B9-30CCDFF34C22}" destId="{FAB24D57-B1C7-4D8E-AC64-2B894434FD26}" srcOrd="0" destOrd="0" parTransId="{CD0FD54E-5BBF-4E82-865D-51354C8CDCA2}" sibTransId="{B23B556F-AEFB-447F-8725-D19838C91DE9}"/>
    <dgm:cxn modelId="{0C62A411-4043-46AF-A2F4-0FA474110080}" type="presOf" srcId="{07DC5EEB-1654-4ECB-A96A-EED4BE9D4BB4}" destId="{DAEEA9AD-488E-4842-838A-3E710A695A10}" srcOrd="1" destOrd="0" presId="urn:microsoft.com/office/officeart/2005/8/layout/hierarchy3"/>
    <dgm:cxn modelId="{7B18691A-FAB3-4686-A97D-DF2644B3F9A6}" srcId="{1EC23686-56D6-4482-B4E3-3F9784E88994}" destId="{CB88D0C4-6C39-4629-9DEF-57288A3EBE4C}" srcOrd="2" destOrd="0" parTransId="{1A5BA4AE-234F-486F-B65A-ABB37EC6EDAF}" sibTransId="{7ADFA01E-1246-464F-8347-8DA3C53B199C}"/>
    <dgm:cxn modelId="{75D1BA1D-4E4F-4354-A8D5-D8B7EB6BC78A}" type="presOf" srcId="{98F8C04E-2C62-4C5B-8EC6-3AF531C84E4F}" destId="{B2911599-0C3A-4FFE-9720-9C3E895BD72B}" srcOrd="1" destOrd="0" presId="urn:microsoft.com/office/officeart/2005/8/layout/hierarchy3"/>
    <dgm:cxn modelId="{89131E2B-2263-437F-B1FF-6434B18FFDB2}" type="presOf" srcId="{BCA798BD-A9FA-4E5E-91AB-D66082D47D5C}" destId="{B5198F5F-18F7-4782-AB68-03BD25DC9507}" srcOrd="0" destOrd="0" presId="urn:microsoft.com/office/officeart/2005/8/layout/hierarchy3"/>
    <dgm:cxn modelId="{0D469C41-43F6-4334-BFAD-792E15E80727}" type="presOf" srcId="{666F1301-07F7-4F1E-88B9-30CCDFF34C22}" destId="{6D1E6A60-BF22-4A28-AB71-D6FBD55F6255}" srcOrd="0" destOrd="0" presId="urn:microsoft.com/office/officeart/2005/8/layout/hierarchy3"/>
    <dgm:cxn modelId="{D1175145-E94B-4CFB-9021-A5B2FC332346}" srcId="{1EC23686-56D6-4482-B4E3-3F9784E88994}" destId="{98F8C04E-2C62-4C5B-8EC6-3AF531C84E4F}" srcOrd="0" destOrd="0" parTransId="{8A1F1E43-7596-4AAD-9AAD-6B495331EABE}" sibTransId="{340CF633-C47A-49EE-9997-A085046F1A9E}"/>
    <dgm:cxn modelId="{46BBC745-215C-4BF6-AE41-2704768B5046}" type="presOf" srcId="{1EC23686-56D6-4482-B4E3-3F9784E88994}" destId="{392BD774-C085-4A5F-9A51-A7B763656626}" srcOrd="0" destOrd="0" presId="urn:microsoft.com/office/officeart/2005/8/layout/hierarchy3"/>
    <dgm:cxn modelId="{E56D384D-0A6A-4CCA-BA88-B89DDB425E0F}" srcId="{CB88D0C4-6C39-4629-9DEF-57288A3EBE4C}" destId="{B35207EC-8A84-45E2-822E-30EC4F991BE5}" srcOrd="0" destOrd="0" parTransId="{98AF3B30-53E4-48D8-9030-4BA4DD6814FB}" sibTransId="{CC5C0F74-5CFA-4E95-A7C9-A61FC467CCF3}"/>
    <dgm:cxn modelId="{FD93496E-AFC0-4525-B049-250901453B0F}" type="presOf" srcId="{98AF3B30-53E4-48D8-9030-4BA4DD6814FB}" destId="{6C5F0676-2961-474B-BBB1-9A0AC71F42F2}" srcOrd="0" destOrd="0" presId="urn:microsoft.com/office/officeart/2005/8/layout/hierarchy3"/>
    <dgm:cxn modelId="{99D00E51-AF23-4D38-B3A1-16B8214919B6}" type="presOf" srcId="{07DC5EEB-1654-4ECB-A96A-EED4BE9D4BB4}" destId="{DC68E120-BA63-400C-B1ED-4D52C1E309EC}" srcOrd="0" destOrd="0" presId="urn:microsoft.com/office/officeart/2005/8/layout/hierarchy3"/>
    <dgm:cxn modelId="{F78AAD78-4CA1-4A2A-9799-CACE880CEC0E}" srcId="{07DC5EEB-1654-4ECB-A96A-EED4BE9D4BB4}" destId="{A4D5A457-886F-42EF-B4E7-69B609D8F88F}" srcOrd="0" destOrd="0" parTransId="{BCA798BD-A9FA-4E5E-91AB-D66082D47D5C}" sibTransId="{2BE0F2D0-A38B-4B09-BF77-E82C9CCE1007}"/>
    <dgm:cxn modelId="{9C9E167B-D9C8-4A81-9585-88F964B314CA}" type="presOf" srcId="{FAB24D57-B1C7-4D8E-AC64-2B894434FD26}" destId="{AC0E1D88-1704-4366-8415-80DDA39920D2}" srcOrd="0" destOrd="0" presId="urn:microsoft.com/office/officeart/2005/8/layout/hierarchy3"/>
    <dgm:cxn modelId="{D76EBB94-00A8-4F35-83B6-BCB4DF59A650}" type="presOf" srcId="{CD0FD54E-5BBF-4E82-865D-51354C8CDCA2}" destId="{BBF534DB-5C7C-4508-A8A3-720B3945AF68}" srcOrd="0" destOrd="0" presId="urn:microsoft.com/office/officeart/2005/8/layout/hierarchy3"/>
    <dgm:cxn modelId="{E8226E99-0789-4C6C-AA7E-5A3ACF10D8C9}" type="presOf" srcId="{666F1301-07F7-4F1E-88B9-30CCDFF34C22}" destId="{E4C8305A-487D-4C6D-90DF-F56360EE1B54}" srcOrd="1" destOrd="0" presId="urn:microsoft.com/office/officeart/2005/8/layout/hierarchy3"/>
    <dgm:cxn modelId="{70C860AA-18C5-4A3C-AE1C-83A523997F26}" type="presOf" srcId="{98F8C04E-2C62-4C5B-8EC6-3AF531C84E4F}" destId="{E03BD0B7-02B3-4210-950E-C7E99E26F109}" srcOrd="0" destOrd="0" presId="urn:microsoft.com/office/officeart/2005/8/layout/hierarchy3"/>
    <dgm:cxn modelId="{1A99ACB1-BCF9-4FC9-9DB0-770B28D6E606}" type="presOf" srcId="{B35207EC-8A84-45E2-822E-30EC4F991BE5}" destId="{1C30A876-0563-4AB6-B117-43754FE8A966}" srcOrd="0" destOrd="0" presId="urn:microsoft.com/office/officeart/2005/8/layout/hierarchy3"/>
    <dgm:cxn modelId="{70BD86B9-A297-4D90-B59D-12F1AB3DD124}" srcId="{1EC23686-56D6-4482-B4E3-3F9784E88994}" destId="{666F1301-07F7-4F1E-88B9-30CCDFF34C22}" srcOrd="1" destOrd="0" parTransId="{48B1B5E3-336B-4618-B3E0-EEC37F417F42}" sibTransId="{1CCA38C8-B866-440C-8B7A-A6514DD31A53}"/>
    <dgm:cxn modelId="{A3496BEC-7D4E-41F2-B6B2-38A84003D33E}" srcId="{1EC23686-56D6-4482-B4E3-3F9784E88994}" destId="{07DC5EEB-1654-4ECB-A96A-EED4BE9D4BB4}" srcOrd="3" destOrd="0" parTransId="{0B98E39A-7037-46A6-8799-DDA1D4C4A2D3}" sibTransId="{42EB8256-925E-4B15-B238-A97EE64E9CC8}"/>
    <dgm:cxn modelId="{DD0D25F1-E912-45CC-A30B-DC47DFF811B6}" type="presOf" srcId="{CB88D0C4-6C39-4629-9DEF-57288A3EBE4C}" destId="{C9DEFF5E-C7D5-41E1-B35C-96D814C6D1E1}" srcOrd="1" destOrd="0" presId="urn:microsoft.com/office/officeart/2005/8/layout/hierarchy3"/>
    <dgm:cxn modelId="{6551E6FB-6807-4D5B-B691-F6D782E39952}" type="presOf" srcId="{A4D5A457-886F-42EF-B4E7-69B609D8F88F}" destId="{7CC29F92-D164-4FCA-9280-3FD56ACC8821}" srcOrd="0" destOrd="0" presId="urn:microsoft.com/office/officeart/2005/8/layout/hierarchy3"/>
    <dgm:cxn modelId="{C1ECD6CF-AA24-4026-A089-53351EAE9A89}" type="presParOf" srcId="{392BD774-C085-4A5F-9A51-A7B763656626}" destId="{DE5CE1A0-2B0A-4575-87FD-98242CAFA040}" srcOrd="0" destOrd="0" presId="urn:microsoft.com/office/officeart/2005/8/layout/hierarchy3"/>
    <dgm:cxn modelId="{DD466A2C-A3CF-495F-8AA3-51CB0CBBE8A6}" type="presParOf" srcId="{DE5CE1A0-2B0A-4575-87FD-98242CAFA040}" destId="{BC16E077-5356-4088-B58A-91294C3C7F06}" srcOrd="0" destOrd="0" presId="urn:microsoft.com/office/officeart/2005/8/layout/hierarchy3"/>
    <dgm:cxn modelId="{B3FE8618-B45E-4675-BA7A-1F8AA7F8BDF2}" type="presParOf" srcId="{BC16E077-5356-4088-B58A-91294C3C7F06}" destId="{E03BD0B7-02B3-4210-950E-C7E99E26F109}" srcOrd="0" destOrd="0" presId="urn:microsoft.com/office/officeart/2005/8/layout/hierarchy3"/>
    <dgm:cxn modelId="{8BA87CEF-342A-4471-9ABF-352A00B182D5}" type="presParOf" srcId="{BC16E077-5356-4088-B58A-91294C3C7F06}" destId="{B2911599-0C3A-4FFE-9720-9C3E895BD72B}" srcOrd="1" destOrd="0" presId="urn:microsoft.com/office/officeart/2005/8/layout/hierarchy3"/>
    <dgm:cxn modelId="{EA067AF8-A27E-40A6-9675-0CBF28A024AD}" type="presParOf" srcId="{DE5CE1A0-2B0A-4575-87FD-98242CAFA040}" destId="{9472C729-602C-4ACA-A7CE-65FE22CA4222}" srcOrd="1" destOrd="0" presId="urn:microsoft.com/office/officeart/2005/8/layout/hierarchy3"/>
    <dgm:cxn modelId="{B7828F40-2707-4E8E-816A-97A756F5BBEE}" type="presParOf" srcId="{392BD774-C085-4A5F-9A51-A7B763656626}" destId="{EC3CA56C-2533-45D2-85BC-E16849296D3E}" srcOrd="1" destOrd="0" presId="urn:microsoft.com/office/officeart/2005/8/layout/hierarchy3"/>
    <dgm:cxn modelId="{C9461F25-C06D-433F-9D22-14DE6A173D90}" type="presParOf" srcId="{EC3CA56C-2533-45D2-85BC-E16849296D3E}" destId="{F40B5046-211D-4901-86A8-F98D975458E3}" srcOrd="0" destOrd="0" presId="urn:microsoft.com/office/officeart/2005/8/layout/hierarchy3"/>
    <dgm:cxn modelId="{33B48201-8970-4281-A7C3-E67B73C5D40B}" type="presParOf" srcId="{F40B5046-211D-4901-86A8-F98D975458E3}" destId="{6D1E6A60-BF22-4A28-AB71-D6FBD55F6255}" srcOrd="0" destOrd="0" presId="urn:microsoft.com/office/officeart/2005/8/layout/hierarchy3"/>
    <dgm:cxn modelId="{A7D3EB08-74E5-46B2-BB27-9037C669D96E}" type="presParOf" srcId="{F40B5046-211D-4901-86A8-F98D975458E3}" destId="{E4C8305A-487D-4C6D-90DF-F56360EE1B54}" srcOrd="1" destOrd="0" presId="urn:microsoft.com/office/officeart/2005/8/layout/hierarchy3"/>
    <dgm:cxn modelId="{A75FC945-D3B0-4DF7-824E-5ADEE669490E}" type="presParOf" srcId="{EC3CA56C-2533-45D2-85BC-E16849296D3E}" destId="{517B4218-665E-4E62-8B0C-466D8E32709A}" srcOrd="1" destOrd="0" presId="urn:microsoft.com/office/officeart/2005/8/layout/hierarchy3"/>
    <dgm:cxn modelId="{27369A37-89F6-4009-8A64-126DDA8FAB83}" type="presParOf" srcId="{517B4218-665E-4E62-8B0C-466D8E32709A}" destId="{BBF534DB-5C7C-4508-A8A3-720B3945AF68}" srcOrd="0" destOrd="0" presId="urn:microsoft.com/office/officeart/2005/8/layout/hierarchy3"/>
    <dgm:cxn modelId="{2D25D7F6-A78C-486B-9925-3A176B610100}" type="presParOf" srcId="{517B4218-665E-4E62-8B0C-466D8E32709A}" destId="{AC0E1D88-1704-4366-8415-80DDA39920D2}" srcOrd="1" destOrd="0" presId="urn:microsoft.com/office/officeart/2005/8/layout/hierarchy3"/>
    <dgm:cxn modelId="{4505178E-62B1-4270-B669-ADDB9F5A7F01}" type="presParOf" srcId="{392BD774-C085-4A5F-9A51-A7B763656626}" destId="{9F6EEDEA-1FBD-4029-8FB6-247AB0A85F73}" srcOrd="2" destOrd="0" presId="urn:microsoft.com/office/officeart/2005/8/layout/hierarchy3"/>
    <dgm:cxn modelId="{037392B0-07C0-4730-BD8E-84A6380F7179}" type="presParOf" srcId="{9F6EEDEA-1FBD-4029-8FB6-247AB0A85F73}" destId="{7F6B875F-7DEB-4CB6-AD0F-9A5170395430}" srcOrd="0" destOrd="0" presId="urn:microsoft.com/office/officeart/2005/8/layout/hierarchy3"/>
    <dgm:cxn modelId="{DFD17812-5DAB-41A5-BB65-9DF228EC1810}" type="presParOf" srcId="{7F6B875F-7DEB-4CB6-AD0F-9A5170395430}" destId="{6FF0EC8A-23B1-41C4-A62B-2F13CC32819F}" srcOrd="0" destOrd="0" presId="urn:microsoft.com/office/officeart/2005/8/layout/hierarchy3"/>
    <dgm:cxn modelId="{F974751E-CFFB-4D6A-A1A7-50C758C93766}" type="presParOf" srcId="{7F6B875F-7DEB-4CB6-AD0F-9A5170395430}" destId="{C9DEFF5E-C7D5-41E1-B35C-96D814C6D1E1}" srcOrd="1" destOrd="0" presId="urn:microsoft.com/office/officeart/2005/8/layout/hierarchy3"/>
    <dgm:cxn modelId="{C59BDA16-7454-4AD9-A0B3-916A9818B5B9}" type="presParOf" srcId="{9F6EEDEA-1FBD-4029-8FB6-247AB0A85F73}" destId="{AAB00052-2492-4EDA-A470-5B3B2B8BA5AE}" srcOrd="1" destOrd="0" presId="urn:microsoft.com/office/officeart/2005/8/layout/hierarchy3"/>
    <dgm:cxn modelId="{B273C063-82BF-4D56-B8B7-4B0E447248D0}" type="presParOf" srcId="{AAB00052-2492-4EDA-A470-5B3B2B8BA5AE}" destId="{6C5F0676-2961-474B-BBB1-9A0AC71F42F2}" srcOrd="0" destOrd="0" presId="urn:microsoft.com/office/officeart/2005/8/layout/hierarchy3"/>
    <dgm:cxn modelId="{8B9F4BB4-377E-463F-9618-0127FE31D4BB}" type="presParOf" srcId="{AAB00052-2492-4EDA-A470-5B3B2B8BA5AE}" destId="{1C30A876-0563-4AB6-B117-43754FE8A966}" srcOrd="1" destOrd="0" presId="urn:microsoft.com/office/officeart/2005/8/layout/hierarchy3"/>
    <dgm:cxn modelId="{22791873-EEE3-402A-852C-A800FCB9C38C}" type="presParOf" srcId="{392BD774-C085-4A5F-9A51-A7B763656626}" destId="{4F51B10B-B87F-495A-B211-C931B11F18F5}" srcOrd="3" destOrd="0" presId="urn:microsoft.com/office/officeart/2005/8/layout/hierarchy3"/>
    <dgm:cxn modelId="{F5FD547C-3C18-4A5B-8952-5E48806DE1BC}" type="presParOf" srcId="{4F51B10B-B87F-495A-B211-C931B11F18F5}" destId="{D64F365A-2A6A-4937-AC8F-C8B959747F01}" srcOrd="0" destOrd="0" presId="urn:microsoft.com/office/officeart/2005/8/layout/hierarchy3"/>
    <dgm:cxn modelId="{81370883-CBCA-4509-9952-86238934B2EA}" type="presParOf" srcId="{D64F365A-2A6A-4937-AC8F-C8B959747F01}" destId="{DC68E120-BA63-400C-B1ED-4D52C1E309EC}" srcOrd="0" destOrd="0" presId="urn:microsoft.com/office/officeart/2005/8/layout/hierarchy3"/>
    <dgm:cxn modelId="{D60BC3CA-2C36-42A2-9352-33BF0A5EBBE4}" type="presParOf" srcId="{D64F365A-2A6A-4937-AC8F-C8B959747F01}" destId="{DAEEA9AD-488E-4842-838A-3E710A695A10}" srcOrd="1" destOrd="0" presId="urn:microsoft.com/office/officeart/2005/8/layout/hierarchy3"/>
    <dgm:cxn modelId="{328F217E-E840-4F2B-BC41-F07C8CBEBD08}" type="presParOf" srcId="{4F51B10B-B87F-495A-B211-C931B11F18F5}" destId="{06820FA1-59BF-4ED2-8C11-4EB88035DAD2}" srcOrd="1" destOrd="0" presId="urn:microsoft.com/office/officeart/2005/8/layout/hierarchy3"/>
    <dgm:cxn modelId="{5C27A5E5-ED98-4043-8D9F-A808E8EF970B}" type="presParOf" srcId="{06820FA1-59BF-4ED2-8C11-4EB88035DAD2}" destId="{B5198F5F-18F7-4782-AB68-03BD25DC9507}" srcOrd="0" destOrd="0" presId="urn:microsoft.com/office/officeart/2005/8/layout/hierarchy3"/>
    <dgm:cxn modelId="{CF28031F-180A-46F2-9300-4B1C088DCD35}" type="presParOf" srcId="{06820FA1-59BF-4ED2-8C11-4EB88035DAD2}" destId="{7CC29F92-D164-4FCA-9280-3FD56ACC882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C23686-56D6-4482-B4E3-3F9784E8899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5" csCatId="accent1" phldr="1"/>
      <dgm:spPr/>
      <dgm:t>
        <a:bodyPr rtlCol="0"/>
        <a:lstStyle/>
        <a:p>
          <a:pPr rtl="0"/>
          <a:endParaRPr lang="en-US"/>
        </a:p>
      </dgm:t>
    </dgm:pt>
    <dgm:pt modelId="{666F1301-07F7-4F1E-88B9-30CCDFF34C22}">
      <dgm:prSet phldrT="[Text]" custT="1"/>
      <dgm:spPr>
        <a:ln>
          <a:noFill/>
        </a:ln>
      </dgm:spPr>
      <dgm:t>
        <a:bodyPr rtlCol="0"/>
        <a:lstStyle/>
        <a:p>
          <a:pPr rtl="0"/>
          <a:r>
            <a:rPr lang="zh-TW" altLang="en-US" sz="2000" b="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重寫內容</a:t>
          </a:r>
        </a:p>
      </dgm:t>
    </dgm:pt>
    <dgm:pt modelId="{48B1B5E3-336B-4618-B3E0-EEC37F417F42}" type="parTrans" cxnId="{70BD86B9-A297-4D90-B59D-12F1AB3DD124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1CCA38C8-B866-440C-8B7A-A6514DD31A53}" type="sibTrans" cxnId="{70BD86B9-A297-4D90-B59D-12F1AB3DD124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FAB24D57-B1C7-4D8E-AC64-2B894434FD26}">
      <dgm:prSet phldrT="[Text]" custT="1"/>
      <dgm:spPr>
        <a:ln>
          <a:noFill/>
        </a:ln>
      </dgm:spPr>
      <dgm:t>
        <a:bodyPr rtlCol="0"/>
        <a:lstStyle/>
        <a:p>
          <a:pPr rtl="0"/>
          <a:r>
            <a:rPr lang="zh-TW" altLang="en-US" sz="1400" b="0" i="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使用項目符號摘要資訊</a:t>
          </a:r>
          <a:endParaRPr lang="zh-TW" altLang="en-US" sz="14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CD0FD54E-5BBF-4E82-865D-51354C8CDCA2}" type="parTrans" cxnId="{A38FED00-85A7-427C-9360-47C26F9AB789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B23B556F-AEFB-447F-8725-D19838C91DE9}" type="sibTrans" cxnId="{A38FED00-85A7-427C-9360-47C26F9AB789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CB88D0C4-6C39-4629-9DEF-57288A3EBE4C}">
      <dgm:prSet phldrT="[Text]" custT="1"/>
      <dgm:spPr>
        <a:ln>
          <a:noFill/>
        </a:ln>
      </dgm:spPr>
      <dgm:t>
        <a:bodyPr rtlCol="0"/>
        <a:lstStyle/>
        <a:p>
          <a:pPr rtl="0"/>
          <a:r>
            <a:rPr lang="zh-TW" altLang="en-US" sz="2000" b="0" i="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教導某人</a:t>
          </a:r>
          <a:r>
            <a:rPr lang="zh-TW" altLang="en-US" sz="2000" b="1" i="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 </a:t>
          </a:r>
          <a:endParaRPr lang="zh-TW" altLang="en-US" sz="20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1A5BA4AE-234F-486F-B65A-ABB37EC6EDAF}" type="parTrans" cxnId="{7B18691A-FAB3-4686-A97D-DF2644B3F9A6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7ADFA01E-1246-464F-8347-8DA3C53B199C}" type="sibTrans" cxnId="{7B18691A-FAB3-4686-A97D-DF2644B3F9A6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B35207EC-8A84-45E2-822E-30EC4F991BE5}">
      <dgm:prSet phldrT="[Text]" custT="1"/>
      <dgm:spPr>
        <a:ln>
          <a:noFill/>
        </a:ln>
      </dgm:spPr>
      <dgm:t>
        <a:bodyPr rtlCol="0"/>
        <a:lstStyle/>
        <a:p>
          <a:pPr rtl="0"/>
          <a:r>
            <a:rPr lang="zh-TW" altLang="en-US" sz="1400" b="0" i="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向學習夥伴解釋內容</a:t>
          </a:r>
          <a:endParaRPr lang="zh-TW" altLang="en-US" sz="14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98AF3B30-53E4-48D8-9030-4BA4DD6814FB}" type="parTrans" cxnId="{E56D384D-0A6A-4CCA-BA88-B89DDB425E0F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CC5C0F74-5CFA-4E95-A7C9-A61FC467CCF3}" type="sibTrans" cxnId="{E56D384D-0A6A-4CCA-BA88-B89DDB425E0F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07DC5EEB-1654-4ECB-A96A-EED4BE9D4BB4}">
      <dgm:prSet phldrT="[Text]" custT="1"/>
      <dgm:spPr>
        <a:ln>
          <a:noFill/>
        </a:ln>
      </dgm:spPr>
      <dgm:t>
        <a:bodyPr rtlCol="0"/>
        <a:lstStyle/>
        <a:p>
          <a:pPr rtl="0"/>
          <a:r>
            <a:rPr lang="zh-TW" altLang="en-US" sz="20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測驗</a:t>
          </a:r>
          <a:br>
            <a:rPr lang="zh-TW" altLang="en-US" sz="20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 altLang="en-US" sz="20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您自己</a:t>
          </a:r>
        </a:p>
      </dgm:t>
    </dgm:pt>
    <dgm:pt modelId="{0B98E39A-7037-46A6-8799-DDA1D4C4A2D3}" type="parTrans" cxnId="{A3496BEC-7D4E-41F2-B6B2-38A84003D33E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42EB8256-925E-4B15-B238-A97EE64E9CC8}" type="sibTrans" cxnId="{A3496BEC-7D4E-41F2-B6B2-38A84003D33E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A4D5A457-886F-42EF-B4E7-69B609D8F88F}">
      <dgm:prSet phldrT="[Text]" custT="1"/>
      <dgm:spPr>
        <a:ln>
          <a:noFill/>
        </a:ln>
      </dgm:spPr>
      <dgm:t>
        <a:bodyPr rtlCol="0"/>
        <a:lstStyle/>
        <a:p>
          <a:pPr rtl="0"/>
          <a:r>
            <a:rPr lang="zh-TW" altLang="en-US" sz="14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製作字卡 </a:t>
          </a:r>
          <a:br>
            <a:rPr lang="zh-TW" altLang="en-US" sz="14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 altLang="en-US" sz="14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並測試您的知識</a:t>
          </a:r>
        </a:p>
      </dgm:t>
    </dgm:pt>
    <dgm:pt modelId="{BCA798BD-A9FA-4E5E-91AB-D66082D47D5C}" type="parTrans" cxnId="{F78AAD78-4CA1-4A2A-9799-CACE880CEC0E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2BE0F2D0-A38B-4B09-BF77-E82C9CCE1007}" type="sibTrans" cxnId="{F78AAD78-4CA1-4A2A-9799-CACE880CEC0E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98F8C04E-2C62-4C5B-8EC6-3AF531C84E4F}">
      <dgm:prSet phldrT="[Text]" custT="1"/>
      <dgm:spPr>
        <a:ln>
          <a:noFill/>
        </a:ln>
      </dgm:spPr>
      <dgm:t>
        <a:bodyPr rtlCol="0"/>
        <a:lstStyle/>
        <a:p>
          <a:pPr rtl="0"/>
          <a:endParaRPr lang="zh-TW" altLang="en-US" sz="2000" b="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8A1F1E43-7596-4AAD-9AAD-6B495331EABE}" type="parTrans" cxnId="{D1175145-E94B-4CFB-9021-A5B2FC332346}">
      <dgm:prSet/>
      <dgm:spPr/>
      <dgm:t>
        <a:bodyPr/>
        <a:lstStyle/>
        <a:p>
          <a:endParaRPr lang="zh-TW" altLang="en-US"/>
        </a:p>
      </dgm:t>
    </dgm:pt>
    <dgm:pt modelId="{340CF633-C47A-49EE-9997-A085046F1A9E}" type="sibTrans" cxnId="{D1175145-E94B-4CFB-9021-A5B2FC332346}">
      <dgm:prSet/>
      <dgm:spPr/>
      <dgm:t>
        <a:bodyPr/>
        <a:lstStyle/>
        <a:p>
          <a:endParaRPr lang="zh-TW" altLang="en-US"/>
        </a:p>
      </dgm:t>
    </dgm:pt>
    <dgm:pt modelId="{392BD774-C085-4A5F-9A51-A7B763656626}" type="pres">
      <dgm:prSet presAssocID="{1EC23686-56D6-4482-B4E3-3F9784E8899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E5CE1A0-2B0A-4575-87FD-98242CAFA040}" type="pres">
      <dgm:prSet presAssocID="{98F8C04E-2C62-4C5B-8EC6-3AF531C84E4F}" presName="root" presStyleCnt="0"/>
      <dgm:spPr/>
    </dgm:pt>
    <dgm:pt modelId="{BC16E077-5356-4088-B58A-91294C3C7F06}" type="pres">
      <dgm:prSet presAssocID="{98F8C04E-2C62-4C5B-8EC6-3AF531C84E4F}" presName="rootComposite" presStyleCnt="0"/>
      <dgm:spPr/>
    </dgm:pt>
    <dgm:pt modelId="{E03BD0B7-02B3-4210-950E-C7E99E26F109}" type="pres">
      <dgm:prSet presAssocID="{98F8C04E-2C62-4C5B-8EC6-3AF531C84E4F}" presName="rootText" presStyleLbl="node1" presStyleIdx="0" presStyleCnt="4"/>
      <dgm:spPr/>
    </dgm:pt>
    <dgm:pt modelId="{B2911599-0C3A-4FFE-9720-9C3E895BD72B}" type="pres">
      <dgm:prSet presAssocID="{98F8C04E-2C62-4C5B-8EC6-3AF531C84E4F}" presName="rootConnector" presStyleLbl="node1" presStyleIdx="0" presStyleCnt="4"/>
      <dgm:spPr/>
    </dgm:pt>
    <dgm:pt modelId="{9472C729-602C-4ACA-A7CE-65FE22CA4222}" type="pres">
      <dgm:prSet presAssocID="{98F8C04E-2C62-4C5B-8EC6-3AF531C84E4F}" presName="childShape" presStyleCnt="0"/>
      <dgm:spPr/>
    </dgm:pt>
    <dgm:pt modelId="{EC3CA56C-2533-45D2-85BC-E16849296D3E}" type="pres">
      <dgm:prSet presAssocID="{666F1301-07F7-4F1E-88B9-30CCDFF34C22}" presName="root" presStyleCnt="0"/>
      <dgm:spPr/>
    </dgm:pt>
    <dgm:pt modelId="{F40B5046-211D-4901-86A8-F98D975458E3}" type="pres">
      <dgm:prSet presAssocID="{666F1301-07F7-4F1E-88B9-30CCDFF34C22}" presName="rootComposite" presStyleCnt="0"/>
      <dgm:spPr/>
    </dgm:pt>
    <dgm:pt modelId="{6D1E6A60-BF22-4A28-AB71-D6FBD55F6255}" type="pres">
      <dgm:prSet presAssocID="{666F1301-07F7-4F1E-88B9-30CCDFF34C22}" presName="rootText" presStyleLbl="node1" presStyleIdx="1" presStyleCnt="4"/>
      <dgm:spPr/>
    </dgm:pt>
    <dgm:pt modelId="{E4C8305A-487D-4C6D-90DF-F56360EE1B54}" type="pres">
      <dgm:prSet presAssocID="{666F1301-07F7-4F1E-88B9-30CCDFF34C22}" presName="rootConnector" presStyleLbl="node1" presStyleIdx="1" presStyleCnt="4"/>
      <dgm:spPr/>
    </dgm:pt>
    <dgm:pt modelId="{517B4218-665E-4E62-8B0C-466D8E32709A}" type="pres">
      <dgm:prSet presAssocID="{666F1301-07F7-4F1E-88B9-30CCDFF34C22}" presName="childShape" presStyleCnt="0"/>
      <dgm:spPr/>
    </dgm:pt>
    <dgm:pt modelId="{BBF534DB-5C7C-4508-A8A3-720B3945AF68}" type="pres">
      <dgm:prSet presAssocID="{CD0FD54E-5BBF-4E82-865D-51354C8CDCA2}" presName="Name13" presStyleLbl="parChTrans1D2" presStyleIdx="0" presStyleCnt="3"/>
      <dgm:spPr/>
    </dgm:pt>
    <dgm:pt modelId="{AC0E1D88-1704-4366-8415-80DDA39920D2}" type="pres">
      <dgm:prSet presAssocID="{FAB24D57-B1C7-4D8E-AC64-2B894434FD26}" presName="childText" presStyleLbl="bgAcc1" presStyleIdx="0" presStyleCnt="3">
        <dgm:presLayoutVars>
          <dgm:bulletEnabled val="1"/>
        </dgm:presLayoutVars>
      </dgm:prSet>
      <dgm:spPr/>
    </dgm:pt>
    <dgm:pt modelId="{9F6EEDEA-1FBD-4029-8FB6-247AB0A85F73}" type="pres">
      <dgm:prSet presAssocID="{CB88D0C4-6C39-4629-9DEF-57288A3EBE4C}" presName="root" presStyleCnt="0"/>
      <dgm:spPr/>
    </dgm:pt>
    <dgm:pt modelId="{7F6B875F-7DEB-4CB6-AD0F-9A5170395430}" type="pres">
      <dgm:prSet presAssocID="{CB88D0C4-6C39-4629-9DEF-57288A3EBE4C}" presName="rootComposite" presStyleCnt="0"/>
      <dgm:spPr/>
    </dgm:pt>
    <dgm:pt modelId="{6FF0EC8A-23B1-41C4-A62B-2F13CC32819F}" type="pres">
      <dgm:prSet presAssocID="{CB88D0C4-6C39-4629-9DEF-57288A3EBE4C}" presName="rootText" presStyleLbl="node1" presStyleIdx="2" presStyleCnt="4"/>
      <dgm:spPr/>
    </dgm:pt>
    <dgm:pt modelId="{C9DEFF5E-C7D5-41E1-B35C-96D814C6D1E1}" type="pres">
      <dgm:prSet presAssocID="{CB88D0C4-6C39-4629-9DEF-57288A3EBE4C}" presName="rootConnector" presStyleLbl="node1" presStyleIdx="2" presStyleCnt="4"/>
      <dgm:spPr/>
    </dgm:pt>
    <dgm:pt modelId="{AAB00052-2492-4EDA-A470-5B3B2B8BA5AE}" type="pres">
      <dgm:prSet presAssocID="{CB88D0C4-6C39-4629-9DEF-57288A3EBE4C}" presName="childShape" presStyleCnt="0"/>
      <dgm:spPr/>
    </dgm:pt>
    <dgm:pt modelId="{6C5F0676-2961-474B-BBB1-9A0AC71F42F2}" type="pres">
      <dgm:prSet presAssocID="{98AF3B30-53E4-48D8-9030-4BA4DD6814FB}" presName="Name13" presStyleLbl="parChTrans1D2" presStyleIdx="1" presStyleCnt="3"/>
      <dgm:spPr/>
    </dgm:pt>
    <dgm:pt modelId="{1C30A876-0563-4AB6-B117-43754FE8A966}" type="pres">
      <dgm:prSet presAssocID="{B35207EC-8A84-45E2-822E-30EC4F991BE5}" presName="childText" presStyleLbl="bgAcc1" presStyleIdx="1" presStyleCnt="3">
        <dgm:presLayoutVars>
          <dgm:bulletEnabled val="1"/>
        </dgm:presLayoutVars>
      </dgm:prSet>
      <dgm:spPr/>
    </dgm:pt>
    <dgm:pt modelId="{4F51B10B-B87F-495A-B211-C931B11F18F5}" type="pres">
      <dgm:prSet presAssocID="{07DC5EEB-1654-4ECB-A96A-EED4BE9D4BB4}" presName="root" presStyleCnt="0"/>
      <dgm:spPr/>
    </dgm:pt>
    <dgm:pt modelId="{D64F365A-2A6A-4937-AC8F-C8B959747F01}" type="pres">
      <dgm:prSet presAssocID="{07DC5EEB-1654-4ECB-A96A-EED4BE9D4BB4}" presName="rootComposite" presStyleCnt="0"/>
      <dgm:spPr/>
    </dgm:pt>
    <dgm:pt modelId="{DC68E120-BA63-400C-B1ED-4D52C1E309EC}" type="pres">
      <dgm:prSet presAssocID="{07DC5EEB-1654-4ECB-A96A-EED4BE9D4BB4}" presName="rootText" presStyleLbl="node1" presStyleIdx="3" presStyleCnt="4"/>
      <dgm:spPr/>
    </dgm:pt>
    <dgm:pt modelId="{DAEEA9AD-488E-4842-838A-3E710A695A10}" type="pres">
      <dgm:prSet presAssocID="{07DC5EEB-1654-4ECB-A96A-EED4BE9D4BB4}" presName="rootConnector" presStyleLbl="node1" presStyleIdx="3" presStyleCnt="4"/>
      <dgm:spPr/>
    </dgm:pt>
    <dgm:pt modelId="{06820FA1-59BF-4ED2-8C11-4EB88035DAD2}" type="pres">
      <dgm:prSet presAssocID="{07DC5EEB-1654-4ECB-A96A-EED4BE9D4BB4}" presName="childShape" presStyleCnt="0"/>
      <dgm:spPr/>
    </dgm:pt>
    <dgm:pt modelId="{B5198F5F-18F7-4782-AB68-03BD25DC9507}" type="pres">
      <dgm:prSet presAssocID="{BCA798BD-A9FA-4E5E-91AB-D66082D47D5C}" presName="Name13" presStyleLbl="parChTrans1D2" presStyleIdx="2" presStyleCnt="3"/>
      <dgm:spPr/>
    </dgm:pt>
    <dgm:pt modelId="{7CC29F92-D164-4FCA-9280-3FD56ACC8821}" type="pres">
      <dgm:prSet presAssocID="{A4D5A457-886F-42EF-B4E7-69B609D8F88F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928EB900-D973-4288-998A-8B788458416E}" type="presOf" srcId="{CB88D0C4-6C39-4629-9DEF-57288A3EBE4C}" destId="{6FF0EC8A-23B1-41C4-A62B-2F13CC32819F}" srcOrd="0" destOrd="0" presId="urn:microsoft.com/office/officeart/2005/8/layout/hierarchy3"/>
    <dgm:cxn modelId="{A38FED00-85A7-427C-9360-47C26F9AB789}" srcId="{666F1301-07F7-4F1E-88B9-30CCDFF34C22}" destId="{FAB24D57-B1C7-4D8E-AC64-2B894434FD26}" srcOrd="0" destOrd="0" parTransId="{CD0FD54E-5BBF-4E82-865D-51354C8CDCA2}" sibTransId="{B23B556F-AEFB-447F-8725-D19838C91DE9}"/>
    <dgm:cxn modelId="{0C62A411-4043-46AF-A2F4-0FA474110080}" type="presOf" srcId="{07DC5EEB-1654-4ECB-A96A-EED4BE9D4BB4}" destId="{DAEEA9AD-488E-4842-838A-3E710A695A10}" srcOrd="1" destOrd="0" presId="urn:microsoft.com/office/officeart/2005/8/layout/hierarchy3"/>
    <dgm:cxn modelId="{7B18691A-FAB3-4686-A97D-DF2644B3F9A6}" srcId="{1EC23686-56D6-4482-B4E3-3F9784E88994}" destId="{CB88D0C4-6C39-4629-9DEF-57288A3EBE4C}" srcOrd="2" destOrd="0" parTransId="{1A5BA4AE-234F-486F-B65A-ABB37EC6EDAF}" sibTransId="{7ADFA01E-1246-464F-8347-8DA3C53B199C}"/>
    <dgm:cxn modelId="{75D1BA1D-4E4F-4354-A8D5-D8B7EB6BC78A}" type="presOf" srcId="{98F8C04E-2C62-4C5B-8EC6-3AF531C84E4F}" destId="{B2911599-0C3A-4FFE-9720-9C3E895BD72B}" srcOrd="1" destOrd="0" presId="urn:microsoft.com/office/officeart/2005/8/layout/hierarchy3"/>
    <dgm:cxn modelId="{89131E2B-2263-437F-B1FF-6434B18FFDB2}" type="presOf" srcId="{BCA798BD-A9FA-4E5E-91AB-D66082D47D5C}" destId="{B5198F5F-18F7-4782-AB68-03BD25DC9507}" srcOrd="0" destOrd="0" presId="urn:microsoft.com/office/officeart/2005/8/layout/hierarchy3"/>
    <dgm:cxn modelId="{0D469C41-43F6-4334-BFAD-792E15E80727}" type="presOf" srcId="{666F1301-07F7-4F1E-88B9-30CCDFF34C22}" destId="{6D1E6A60-BF22-4A28-AB71-D6FBD55F6255}" srcOrd="0" destOrd="0" presId="urn:microsoft.com/office/officeart/2005/8/layout/hierarchy3"/>
    <dgm:cxn modelId="{D1175145-E94B-4CFB-9021-A5B2FC332346}" srcId="{1EC23686-56D6-4482-B4E3-3F9784E88994}" destId="{98F8C04E-2C62-4C5B-8EC6-3AF531C84E4F}" srcOrd="0" destOrd="0" parTransId="{8A1F1E43-7596-4AAD-9AAD-6B495331EABE}" sibTransId="{340CF633-C47A-49EE-9997-A085046F1A9E}"/>
    <dgm:cxn modelId="{46BBC745-215C-4BF6-AE41-2704768B5046}" type="presOf" srcId="{1EC23686-56D6-4482-B4E3-3F9784E88994}" destId="{392BD774-C085-4A5F-9A51-A7B763656626}" srcOrd="0" destOrd="0" presId="urn:microsoft.com/office/officeart/2005/8/layout/hierarchy3"/>
    <dgm:cxn modelId="{E56D384D-0A6A-4CCA-BA88-B89DDB425E0F}" srcId="{CB88D0C4-6C39-4629-9DEF-57288A3EBE4C}" destId="{B35207EC-8A84-45E2-822E-30EC4F991BE5}" srcOrd="0" destOrd="0" parTransId="{98AF3B30-53E4-48D8-9030-4BA4DD6814FB}" sibTransId="{CC5C0F74-5CFA-4E95-A7C9-A61FC467CCF3}"/>
    <dgm:cxn modelId="{FD93496E-AFC0-4525-B049-250901453B0F}" type="presOf" srcId="{98AF3B30-53E4-48D8-9030-4BA4DD6814FB}" destId="{6C5F0676-2961-474B-BBB1-9A0AC71F42F2}" srcOrd="0" destOrd="0" presId="urn:microsoft.com/office/officeart/2005/8/layout/hierarchy3"/>
    <dgm:cxn modelId="{99D00E51-AF23-4D38-B3A1-16B8214919B6}" type="presOf" srcId="{07DC5EEB-1654-4ECB-A96A-EED4BE9D4BB4}" destId="{DC68E120-BA63-400C-B1ED-4D52C1E309EC}" srcOrd="0" destOrd="0" presId="urn:microsoft.com/office/officeart/2005/8/layout/hierarchy3"/>
    <dgm:cxn modelId="{F78AAD78-4CA1-4A2A-9799-CACE880CEC0E}" srcId="{07DC5EEB-1654-4ECB-A96A-EED4BE9D4BB4}" destId="{A4D5A457-886F-42EF-B4E7-69B609D8F88F}" srcOrd="0" destOrd="0" parTransId="{BCA798BD-A9FA-4E5E-91AB-D66082D47D5C}" sibTransId="{2BE0F2D0-A38B-4B09-BF77-E82C9CCE1007}"/>
    <dgm:cxn modelId="{9C9E167B-D9C8-4A81-9585-88F964B314CA}" type="presOf" srcId="{FAB24D57-B1C7-4D8E-AC64-2B894434FD26}" destId="{AC0E1D88-1704-4366-8415-80DDA39920D2}" srcOrd="0" destOrd="0" presId="urn:microsoft.com/office/officeart/2005/8/layout/hierarchy3"/>
    <dgm:cxn modelId="{D76EBB94-00A8-4F35-83B6-BCB4DF59A650}" type="presOf" srcId="{CD0FD54E-5BBF-4E82-865D-51354C8CDCA2}" destId="{BBF534DB-5C7C-4508-A8A3-720B3945AF68}" srcOrd="0" destOrd="0" presId="urn:microsoft.com/office/officeart/2005/8/layout/hierarchy3"/>
    <dgm:cxn modelId="{E8226E99-0789-4C6C-AA7E-5A3ACF10D8C9}" type="presOf" srcId="{666F1301-07F7-4F1E-88B9-30CCDFF34C22}" destId="{E4C8305A-487D-4C6D-90DF-F56360EE1B54}" srcOrd="1" destOrd="0" presId="urn:microsoft.com/office/officeart/2005/8/layout/hierarchy3"/>
    <dgm:cxn modelId="{70C860AA-18C5-4A3C-AE1C-83A523997F26}" type="presOf" srcId="{98F8C04E-2C62-4C5B-8EC6-3AF531C84E4F}" destId="{E03BD0B7-02B3-4210-950E-C7E99E26F109}" srcOrd="0" destOrd="0" presId="urn:microsoft.com/office/officeart/2005/8/layout/hierarchy3"/>
    <dgm:cxn modelId="{1A99ACB1-BCF9-4FC9-9DB0-770B28D6E606}" type="presOf" srcId="{B35207EC-8A84-45E2-822E-30EC4F991BE5}" destId="{1C30A876-0563-4AB6-B117-43754FE8A966}" srcOrd="0" destOrd="0" presId="urn:microsoft.com/office/officeart/2005/8/layout/hierarchy3"/>
    <dgm:cxn modelId="{70BD86B9-A297-4D90-B59D-12F1AB3DD124}" srcId="{1EC23686-56D6-4482-B4E3-3F9784E88994}" destId="{666F1301-07F7-4F1E-88B9-30CCDFF34C22}" srcOrd="1" destOrd="0" parTransId="{48B1B5E3-336B-4618-B3E0-EEC37F417F42}" sibTransId="{1CCA38C8-B866-440C-8B7A-A6514DD31A53}"/>
    <dgm:cxn modelId="{A3496BEC-7D4E-41F2-B6B2-38A84003D33E}" srcId="{1EC23686-56D6-4482-B4E3-3F9784E88994}" destId="{07DC5EEB-1654-4ECB-A96A-EED4BE9D4BB4}" srcOrd="3" destOrd="0" parTransId="{0B98E39A-7037-46A6-8799-DDA1D4C4A2D3}" sibTransId="{42EB8256-925E-4B15-B238-A97EE64E9CC8}"/>
    <dgm:cxn modelId="{DD0D25F1-E912-45CC-A30B-DC47DFF811B6}" type="presOf" srcId="{CB88D0C4-6C39-4629-9DEF-57288A3EBE4C}" destId="{C9DEFF5E-C7D5-41E1-B35C-96D814C6D1E1}" srcOrd="1" destOrd="0" presId="urn:microsoft.com/office/officeart/2005/8/layout/hierarchy3"/>
    <dgm:cxn modelId="{6551E6FB-6807-4D5B-B691-F6D782E39952}" type="presOf" srcId="{A4D5A457-886F-42EF-B4E7-69B609D8F88F}" destId="{7CC29F92-D164-4FCA-9280-3FD56ACC8821}" srcOrd="0" destOrd="0" presId="urn:microsoft.com/office/officeart/2005/8/layout/hierarchy3"/>
    <dgm:cxn modelId="{C1ECD6CF-AA24-4026-A089-53351EAE9A89}" type="presParOf" srcId="{392BD774-C085-4A5F-9A51-A7B763656626}" destId="{DE5CE1A0-2B0A-4575-87FD-98242CAFA040}" srcOrd="0" destOrd="0" presId="urn:microsoft.com/office/officeart/2005/8/layout/hierarchy3"/>
    <dgm:cxn modelId="{DD466A2C-A3CF-495F-8AA3-51CB0CBBE8A6}" type="presParOf" srcId="{DE5CE1A0-2B0A-4575-87FD-98242CAFA040}" destId="{BC16E077-5356-4088-B58A-91294C3C7F06}" srcOrd="0" destOrd="0" presId="urn:microsoft.com/office/officeart/2005/8/layout/hierarchy3"/>
    <dgm:cxn modelId="{B3FE8618-B45E-4675-BA7A-1F8AA7F8BDF2}" type="presParOf" srcId="{BC16E077-5356-4088-B58A-91294C3C7F06}" destId="{E03BD0B7-02B3-4210-950E-C7E99E26F109}" srcOrd="0" destOrd="0" presId="urn:microsoft.com/office/officeart/2005/8/layout/hierarchy3"/>
    <dgm:cxn modelId="{8BA87CEF-342A-4471-9ABF-352A00B182D5}" type="presParOf" srcId="{BC16E077-5356-4088-B58A-91294C3C7F06}" destId="{B2911599-0C3A-4FFE-9720-9C3E895BD72B}" srcOrd="1" destOrd="0" presId="urn:microsoft.com/office/officeart/2005/8/layout/hierarchy3"/>
    <dgm:cxn modelId="{EA067AF8-A27E-40A6-9675-0CBF28A024AD}" type="presParOf" srcId="{DE5CE1A0-2B0A-4575-87FD-98242CAFA040}" destId="{9472C729-602C-4ACA-A7CE-65FE22CA4222}" srcOrd="1" destOrd="0" presId="urn:microsoft.com/office/officeart/2005/8/layout/hierarchy3"/>
    <dgm:cxn modelId="{B7828F40-2707-4E8E-816A-97A756F5BBEE}" type="presParOf" srcId="{392BD774-C085-4A5F-9A51-A7B763656626}" destId="{EC3CA56C-2533-45D2-85BC-E16849296D3E}" srcOrd="1" destOrd="0" presId="urn:microsoft.com/office/officeart/2005/8/layout/hierarchy3"/>
    <dgm:cxn modelId="{C9461F25-C06D-433F-9D22-14DE6A173D90}" type="presParOf" srcId="{EC3CA56C-2533-45D2-85BC-E16849296D3E}" destId="{F40B5046-211D-4901-86A8-F98D975458E3}" srcOrd="0" destOrd="0" presId="urn:microsoft.com/office/officeart/2005/8/layout/hierarchy3"/>
    <dgm:cxn modelId="{33B48201-8970-4281-A7C3-E67B73C5D40B}" type="presParOf" srcId="{F40B5046-211D-4901-86A8-F98D975458E3}" destId="{6D1E6A60-BF22-4A28-AB71-D6FBD55F6255}" srcOrd="0" destOrd="0" presId="urn:microsoft.com/office/officeart/2005/8/layout/hierarchy3"/>
    <dgm:cxn modelId="{A7D3EB08-74E5-46B2-BB27-9037C669D96E}" type="presParOf" srcId="{F40B5046-211D-4901-86A8-F98D975458E3}" destId="{E4C8305A-487D-4C6D-90DF-F56360EE1B54}" srcOrd="1" destOrd="0" presId="urn:microsoft.com/office/officeart/2005/8/layout/hierarchy3"/>
    <dgm:cxn modelId="{A75FC945-D3B0-4DF7-824E-5ADEE669490E}" type="presParOf" srcId="{EC3CA56C-2533-45D2-85BC-E16849296D3E}" destId="{517B4218-665E-4E62-8B0C-466D8E32709A}" srcOrd="1" destOrd="0" presId="urn:microsoft.com/office/officeart/2005/8/layout/hierarchy3"/>
    <dgm:cxn modelId="{27369A37-89F6-4009-8A64-126DDA8FAB83}" type="presParOf" srcId="{517B4218-665E-4E62-8B0C-466D8E32709A}" destId="{BBF534DB-5C7C-4508-A8A3-720B3945AF68}" srcOrd="0" destOrd="0" presId="urn:microsoft.com/office/officeart/2005/8/layout/hierarchy3"/>
    <dgm:cxn modelId="{2D25D7F6-A78C-486B-9925-3A176B610100}" type="presParOf" srcId="{517B4218-665E-4E62-8B0C-466D8E32709A}" destId="{AC0E1D88-1704-4366-8415-80DDA39920D2}" srcOrd="1" destOrd="0" presId="urn:microsoft.com/office/officeart/2005/8/layout/hierarchy3"/>
    <dgm:cxn modelId="{4505178E-62B1-4270-B669-ADDB9F5A7F01}" type="presParOf" srcId="{392BD774-C085-4A5F-9A51-A7B763656626}" destId="{9F6EEDEA-1FBD-4029-8FB6-247AB0A85F73}" srcOrd="2" destOrd="0" presId="urn:microsoft.com/office/officeart/2005/8/layout/hierarchy3"/>
    <dgm:cxn modelId="{037392B0-07C0-4730-BD8E-84A6380F7179}" type="presParOf" srcId="{9F6EEDEA-1FBD-4029-8FB6-247AB0A85F73}" destId="{7F6B875F-7DEB-4CB6-AD0F-9A5170395430}" srcOrd="0" destOrd="0" presId="urn:microsoft.com/office/officeart/2005/8/layout/hierarchy3"/>
    <dgm:cxn modelId="{DFD17812-5DAB-41A5-BB65-9DF228EC1810}" type="presParOf" srcId="{7F6B875F-7DEB-4CB6-AD0F-9A5170395430}" destId="{6FF0EC8A-23B1-41C4-A62B-2F13CC32819F}" srcOrd="0" destOrd="0" presId="urn:microsoft.com/office/officeart/2005/8/layout/hierarchy3"/>
    <dgm:cxn modelId="{F974751E-CFFB-4D6A-A1A7-50C758C93766}" type="presParOf" srcId="{7F6B875F-7DEB-4CB6-AD0F-9A5170395430}" destId="{C9DEFF5E-C7D5-41E1-B35C-96D814C6D1E1}" srcOrd="1" destOrd="0" presId="urn:microsoft.com/office/officeart/2005/8/layout/hierarchy3"/>
    <dgm:cxn modelId="{C59BDA16-7454-4AD9-A0B3-916A9818B5B9}" type="presParOf" srcId="{9F6EEDEA-1FBD-4029-8FB6-247AB0A85F73}" destId="{AAB00052-2492-4EDA-A470-5B3B2B8BA5AE}" srcOrd="1" destOrd="0" presId="urn:microsoft.com/office/officeart/2005/8/layout/hierarchy3"/>
    <dgm:cxn modelId="{B273C063-82BF-4D56-B8B7-4B0E447248D0}" type="presParOf" srcId="{AAB00052-2492-4EDA-A470-5B3B2B8BA5AE}" destId="{6C5F0676-2961-474B-BBB1-9A0AC71F42F2}" srcOrd="0" destOrd="0" presId="urn:microsoft.com/office/officeart/2005/8/layout/hierarchy3"/>
    <dgm:cxn modelId="{8B9F4BB4-377E-463F-9618-0127FE31D4BB}" type="presParOf" srcId="{AAB00052-2492-4EDA-A470-5B3B2B8BA5AE}" destId="{1C30A876-0563-4AB6-B117-43754FE8A966}" srcOrd="1" destOrd="0" presId="urn:microsoft.com/office/officeart/2005/8/layout/hierarchy3"/>
    <dgm:cxn modelId="{22791873-EEE3-402A-852C-A800FCB9C38C}" type="presParOf" srcId="{392BD774-C085-4A5F-9A51-A7B763656626}" destId="{4F51B10B-B87F-495A-B211-C931B11F18F5}" srcOrd="3" destOrd="0" presId="urn:microsoft.com/office/officeart/2005/8/layout/hierarchy3"/>
    <dgm:cxn modelId="{F5FD547C-3C18-4A5B-8952-5E48806DE1BC}" type="presParOf" srcId="{4F51B10B-B87F-495A-B211-C931B11F18F5}" destId="{D64F365A-2A6A-4937-AC8F-C8B959747F01}" srcOrd="0" destOrd="0" presId="urn:microsoft.com/office/officeart/2005/8/layout/hierarchy3"/>
    <dgm:cxn modelId="{81370883-CBCA-4509-9952-86238934B2EA}" type="presParOf" srcId="{D64F365A-2A6A-4937-AC8F-C8B959747F01}" destId="{DC68E120-BA63-400C-B1ED-4D52C1E309EC}" srcOrd="0" destOrd="0" presId="urn:microsoft.com/office/officeart/2005/8/layout/hierarchy3"/>
    <dgm:cxn modelId="{D60BC3CA-2C36-42A2-9352-33BF0A5EBBE4}" type="presParOf" srcId="{D64F365A-2A6A-4937-AC8F-C8B959747F01}" destId="{DAEEA9AD-488E-4842-838A-3E710A695A10}" srcOrd="1" destOrd="0" presId="urn:microsoft.com/office/officeart/2005/8/layout/hierarchy3"/>
    <dgm:cxn modelId="{328F217E-E840-4F2B-BC41-F07C8CBEBD08}" type="presParOf" srcId="{4F51B10B-B87F-495A-B211-C931B11F18F5}" destId="{06820FA1-59BF-4ED2-8C11-4EB88035DAD2}" srcOrd="1" destOrd="0" presId="urn:microsoft.com/office/officeart/2005/8/layout/hierarchy3"/>
    <dgm:cxn modelId="{5C27A5E5-ED98-4043-8D9F-A808E8EF970B}" type="presParOf" srcId="{06820FA1-59BF-4ED2-8C11-4EB88035DAD2}" destId="{B5198F5F-18F7-4782-AB68-03BD25DC9507}" srcOrd="0" destOrd="0" presId="urn:microsoft.com/office/officeart/2005/8/layout/hierarchy3"/>
    <dgm:cxn modelId="{CF28031F-180A-46F2-9300-4B1C088DCD35}" type="presParOf" srcId="{06820FA1-59BF-4ED2-8C11-4EB88035DAD2}" destId="{7CC29F92-D164-4FCA-9280-3FD56ACC882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C23686-56D6-4482-B4E3-3F9784E889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 rtlCol="0"/>
        <a:lstStyle/>
        <a:p>
          <a:pPr rtl="0"/>
          <a:endParaRPr lang="en-US"/>
        </a:p>
      </dgm:t>
    </dgm:pt>
    <dgm:pt modelId="{666F1301-07F7-4F1E-88B9-30CCDFF34C22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zh-TW" altLang="en-US" sz="1800" kern="1200" noProof="0" dirty="0">
              <a:solidFill>
                <a:prstClr val="white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rPr>
            <a:t>開發學習計劃</a:t>
          </a:r>
        </a:p>
      </dgm:t>
    </dgm:pt>
    <dgm:pt modelId="{48B1B5E3-336B-4618-B3E0-EEC37F417F42}" type="parTrans" cxnId="{70BD86B9-A297-4D90-B59D-12F1AB3DD124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1CCA38C8-B866-440C-8B7A-A6514DD31A53}" type="sibTrans" cxnId="{70BD86B9-A297-4D90-B59D-12F1AB3DD124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CB88D0C4-6C39-4629-9DEF-57288A3EBE4C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zh-TW" altLang="en-US" sz="1800" noProof="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您的學習時間表</a:t>
          </a:r>
        </a:p>
      </dgm:t>
    </dgm:pt>
    <dgm:pt modelId="{1A5BA4AE-234F-486F-B65A-ABB37EC6EDAF}" type="parTrans" cxnId="{7B18691A-FAB3-4686-A97D-DF2644B3F9A6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7ADFA01E-1246-464F-8347-8DA3C53B199C}" type="sibTrans" cxnId="{7B18691A-FAB3-4686-A97D-DF2644B3F9A6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07DC5EEB-1654-4ECB-A96A-EED4BE9D4BB4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zh-TW" altLang="en-US" sz="1800" b="0" i="0" noProof="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指定學習空間</a:t>
          </a:r>
          <a:endParaRPr lang="zh-TW" altLang="en-US" sz="1800" b="0" noProof="0" dirty="0">
            <a:solidFill>
              <a:schemeClr val="tx1"/>
            </a:solidFill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0B98E39A-7037-46A6-8799-DDA1D4C4A2D3}" type="parTrans" cxnId="{A3496BEC-7D4E-41F2-B6B2-38A84003D33E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42EB8256-925E-4B15-B238-A97EE64E9CC8}" type="sibTrans" cxnId="{A3496BEC-7D4E-41F2-B6B2-38A84003D33E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D23FCED1-BFD8-4C56-922F-0F0B6F0FCA06}" type="pres">
      <dgm:prSet presAssocID="{1EC23686-56D6-4482-B4E3-3F9784E88994}" presName="root" presStyleCnt="0">
        <dgm:presLayoutVars>
          <dgm:dir/>
          <dgm:resizeHandles val="exact"/>
        </dgm:presLayoutVars>
      </dgm:prSet>
      <dgm:spPr/>
    </dgm:pt>
    <dgm:pt modelId="{FC5F855A-CDF0-4982-B8FD-243F672B4215}" type="pres">
      <dgm:prSet presAssocID="{666F1301-07F7-4F1E-88B9-30CCDFF34C22}" presName="compNode" presStyleCnt="0"/>
      <dgm:spPr/>
    </dgm:pt>
    <dgm:pt modelId="{273CFA26-5783-472C-AEA4-7474BCE7ED76}" type="pres">
      <dgm:prSet presAssocID="{666F1301-07F7-4F1E-88B9-30CCDFF34C22}" presName="bgRect" presStyleLbl="bgShp" presStyleIdx="0" presStyleCnt="3"/>
      <dgm:spPr/>
    </dgm:pt>
    <dgm:pt modelId="{C4244F91-F78D-44B7-A3EF-985F7CA01A3E}" type="pres">
      <dgm:prSet presAssocID="{666F1301-07F7-4F1E-88B9-30CCDFF34C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861C38A8-B127-4252-8CA3-59ABAD81D71E}" type="pres">
      <dgm:prSet presAssocID="{666F1301-07F7-4F1E-88B9-30CCDFF34C22}" presName="spaceRect" presStyleCnt="0"/>
      <dgm:spPr/>
    </dgm:pt>
    <dgm:pt modelId="{ADB98073-9A16-429B-B3E4-78C87520E3BD}" type="pres">
      <dgm:prSet presAssocID="{666F1301-07F7-4F1E-88B9-30CCDFF34C22}" presName="parTx" presStyleLbl="revTx" presStyleIdx="0" presStyleCnt="3" custLinFactNeighborX="-2025">
        <dgm:presLayoutVars>
          <dgm:chMax val="0"/>
          <dgm:chPref val="0"/>
        </dgm:presLayoutVars>
      </dgm:prSet>
      <dgm:spPr/>
    </dgm:pt>
    <dgm:pt modelId="{F78E8686-C11F-4490-ABBA-00BB413EB720}" type="pres">
      <dgm:prSet presAssocID="{1CCA38C8-B866-440C-8B7A-A6514DD31A53}" presName="sibTrans" presStyleCnt="0"/>
      <dgm:spPr/>
    </dgm:pt>
    <dgm:pt modelId="{2DFD5C08-692C-49C6-BE0E-A3054AA47A5F}" type="pres">
      <dgm:prSet presAssocID="{CB88D0C4-6C39-4629-9DEF-57288A3EBE4C}" presName="compNode" presStyleCnt="0"/>
      <dgm:spPr/>
    </dgm:pt>
    <dgm:pt modelId="{92FAFA61-277F-4763-B110-7FC285F8CB15}" type="pres">
      <dgm:prSet presAssocID="{CB88D0C4-6C39-4629-9DEF-57288A3EBE4C}" presName="bgRect" presStyleLbl="bgShp" presStyleIdx="1" presStyleCnt="3"/>
      <dgm:spPr/>
    </dgm:pt>
    <dgm:pt modelId="{A3300A1D-434B-4C4E-8590-BFF398413919}" type="pres">
      <dgm:prSet presAssocID="{CB88D0C4-6C39-4629-9DEF-57288A3EBE4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653B9166-120D-461F-B727-948D5CFC3A32}" type="pres">
      <dgm:prSet presAssocID="{CB88D0C4-6C39-4629-9DEF-57288A3EBE4C}" presName="spaceRect" presStyleCnt="0"/>
      <dgm:spPr/>
    </dgm:pt>
    <dgm:pt modelId="{B3C0F7C3-813F-464E-916E-F80DAAA07ACD}" type="pres">
      <dgm:prSet presAssocID="{CB88D0C4-6C39-4629-9DEF-57288A3EBE4C}" presName="parTx" presStyleLbl="revTx" presStyleIdx="1" presStyleCnt="3" custLinFactNeighborX="-2025">
        <dgm:presLayoutVars>
          <dgm:chMax val="0"/>
          <dgm:chPref val="0"/>
        </dgm:presLayoutVars>
      </dgm:prSet>
      <dgm:spPr/>
    </dgm:pt>
    <dgm:pt modelId="{A07EDB53-627B-4C9B-865D-D7AC49284C38}" type="pres">
      <dgm:prSet presAssocID="{7ADFA01E-1246-464F-8347-8DA3C53B199C}" presName="sibTrans" presStyleCnt="0"/>
      <dgm:spPr/>
    </dgm:pt>
    <dgm:pt modelId="{15138416-DD7B-401A-B700-42AD914433BC}" type="pres">
      <dgm:prSet presAssocID="{07DC5EEB-1654-4ECB-A96A-EED4BE9D4BB4}" presName="compNode" presStyleCnt="0"/>
      <dgm:spPr/>
    </dgm:pt>
    <dgm:pt modelId="{076138F6-ECA1-482E-996E-9880FB31D2B3}" type="pres">
      <dgm:prSet presAssocID="{07DC5EEB-1654-4ECB-A96A-EED4BE9D4BB4}" presName="bgRect" presStyleLbl="bgShp" presStyleIdx="2" presStyleCnt="3"/>
      <dgm:spPr/>
    </dgm:pt>
    <dgm:pt modelId="{F0A6A1BF-2EAD-4602-81E6-9CC50C37F6AE}" type="pres">
      <dgm:prSet presAssocID="{07DC5EEB-1654-4ECB-A96A-EED4BE9D4BB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B98CB117-D9C1-4AF6-9A9D-0DAB5768767C}" type="pres">
      <dgm:prSet presAssocID="{07DC5EEB-1654-4ECB-A96A-EED4BE9D4BB4}" presName="spaceRect" presStyleCnt="0"/>
      <dgm:spPr/>
    </dgm:pt>
    <dgm:pt modelId="{1EDE4884-2B85-4A48-9870-BA341962788C}" type="pres">
      <dgm:prSet presAssocID="{07DC5EEB-1654-4ECB-A96A-EED4BE9D4BB4}" presName="parTx" presStyleLbl="revTx" presStyleIdx="2" presStyleCnt="3" custLinFactNeighborX="-2025">
        <dgm:presLayoutVars>
          <dgm:chMax val="0"/>
          <dgm:chPref val="0"/>
        </dgm:presLayoutVars>
      </dgm:prSet>
      <dgm:spPr/>
    </dgm:pt>
  </dgm:ptLst>
  <dgm:cxnLst>
    <dgm:cxn modelId="{7B18691A-FAB3-4686-A97D-DF2644B3F9A6}" srcId="{1EC23686-56D6-4482-B4E3-3F9784E88994}" destId="{CB88D0C4-6C39-4629-9DEF-57288A3EBE4C}" srcOrd="1" destOrd="0" parTransId="{1A5BA4AE-234F-486F-B65A-ABB37EC6EDAF}" sibTransId="{7ADFA01E-1246-464F-8347-8DA3C53B199C}"/>
    <dgm:cxn modelId="{4479226A-C61F-4049-B907-024E5E3EA78B}" type="presOf" srcId="{666F1301-07F7-4F1E-88B9-30CCDFF34C22}" destId="{ADB98073-9A16-429B-B3E4-78C87520E3BD}" srcOrd="0" destOrd="0" presId="urn:microsoft.com/office/officeart/2018/2/layout/IconVerticalSolidList"/>
    <dgm:cxn modelId="{1CBDEE86-B634-4B5B-AD60-03DEC5B53DB8}" type="presOf" srcId="{07DC5EEB-1654-4ECB-A96A-EED4BE9D4BB4}" destId="{1EDE4884-2B85-4A48-9870-BA341962788C}" srcOrd="0" destOrd="0" presId="urn:microsoft.com/office/officeart/2018/2/layout/IconVerticalSolidList"/>
    <dgm:cxn modelId="{70BD86B9-A297-4D90-B59D-12F1AB3DD124}" srcId="{1EC23686-56D6-4482-B4E3-3F9784E88994}" destId="{666F1301-07F7-4F1E-88B9-30CCDFF34C22}" srcOrd="0" destOrd="0" parTransId="{48B1B5E3-336B-4618-B3E0-EEC37F417F42}" sibTransId="{1CCA38C8-B866-440C-8B7A-A6514DD31A53}"/>
    <dgm:cxn modelId="{F80C1DCD-4171-43A1-BE98-AA3DA896EAE8}" type="presOf" srcId="{1EC23686-56D6-4482-B4E3-3F9784E88994}" destId="{D23FCED1-BFD8-4C56-922F-0F0B6F0FCA06}" srcOrd="0" destOrd="0" presId="urn:microsoft.com/office/officeart/2018/2/layout/IconVerticalSolidList"/>
    <dgm:cxn modelId="{A3496BEC-7D4E-41F2-B6B2-38A84003D33E}" srcId="{1EC23686-56D6-4482-B4E3-3F9784E88994}" destId="{07DC5EEB-1654-4ECB-A96A-EED4BE9D4BB4}" srcOrd="2" destOrd="0" parTransId="{0B98E39A-7037-46A6-8799-DDA1D4C4A2D3}" sibTransId="{42EB8256-925E-4B15-B238-A97EE64E9CC8}"/>
    <dgm:cxn modelId="{D7BC00F4-B4AA-46A8-87B7-B0FE9B9E4297}" type="presOf" srcId="{CB88D0C4-6C39-4629-9DEF-57288A3EBE4C}" destId="{B3C0F7C3-813F-464E-916E-F80DAAA07ACD}" srcOrd="0" destOrd="0" presId="urn:microsoft.com/office/officeart/2018/2/layout/IconVerticalSolidList"/>
    <dgm:cxn modelId="{95E5FEC7-D662-452A-B6EC-16ADABFF4015}" type="presParOf" srcId="{D23FCED1-BFD8-4C56-922F-0F0B6F0FCA06}" destId="{FC5F855A-CDF0-4982-B8FD-243F672B4215}" srcOrd="0" destOrd="0" presId="urn:microsoft.com/office/officeart/2018/2/layout/IconVerticalSolidList"/>
    <dgm:cxn modelId="{54E596A5-1F63-49F0-9E99-9735D9DDE905}" type="presParOf" srcId="{FC5F855A-CDF0-4982-B8FD-243F672B4215}" destId="{273CFA26-5783-472C-AEA4-7474BCE7ED76}" srcOrd="0" destOrd="0" presId="urn:microsoft.com/office/officeart/2018/2/layout/IconVerticalSolidList"/>
    <dgm:cxn modelId="{3241A8BB-E93C-4175-8287-71C744E948F3}" type="presParOf" srcId="{FC5F855A-CDF0-4982-B8FD-243F672B4215}" destId="{C4244F91-F78D-44B7-A3EF-985F7CA01A3E}" srcOrd="1" destOrd="0" presId="urn:microsoft.com/office/officeart/2018/2/layout/IconVerticalSolidList"/>
    <dgm:cxn modelId="{7D8EC974-C39B-465D-A1E3-96D56AF63AED}" type="presParOf" srcId="{FC5F855A-CDF0-4982-B8FD-243F672B4215}" destId="{861C38A8-B127-4252-8CA3-59ABAD81D71E}" srcOrd="2" destOrd="0" presId="urn:microsoft.com/office/officeart/2018/2/layout/IconVerticalSolidList"/>
    <dgm:cxn modelId="{15B9E0B8-258B-4980-A4F4-20D599DD4277}" type="presParOf" srcId="{FC5F855A-CDF0-4982-B8FD-243F672B4215}" destId="{ADB98073-9A16-429B-B3E4-78C87520E3BD}" srcOrd="3" destOrd="0" presId="urn:microsoft.com/office/officeart/2018/2/layout/IconVerticalSolidList"/>
    <dgm:cxn modelId="{25A74079-B3AB-4FD0-8EF6-EBE95A1CA61C}" type="presParOf" srcId="{D23FCED1-BFD8-4C56-922F-0F0B6F0FCA06}" destId="{F78E8686-C11F-4490-ABBA-00BB413EB720}" srcOrd="1" destOrd="0" presId="urn:microsoft.com/office/officeart/2018/2/layout/IconVerticalSolidList"/>
    <dgm:cxn modelId="{E1DF304D-F536-4501-927D-58D353F10F8F}" type="presParOf" srcId="{D23FCED1-BFD8-4C56-922F-0F0B6F0FCA06}" destId="{2DFD5C08-692C-49C6-BE0E-A3054AA47A5F}" srcOrd="2" destOrd="0" presId="urn:microsoft.com/office/officeart/2018/2/layout/IconVerticalSolidList"/>
    <dgm:cxn modelId="{18AF1221-4A68-48EA-8B1F-CA926B8B6E80}" type="presParOf" srcId="{2DFD5C08-692C-49C6-BE0E-A3054AA47A5F}" destId="{92FAFA61-277F-4763-B110-7FC285F8CB15}" srcOrd="0" destOrd="0" presId="urn:microsoft.com/office/officeart/2018/2/layout/IconVerticalSolidList"/>
    <dgm:cxn modelId="{B46C4946-B387-451F-903B-EDB14FC80241}" type="presParOf" srcId="{2DFD5C08-692C-49C6-BE0E-A3054AA47A5F}" destId="{A3300A1D-434B-4C4E-8590-BFF398413919}" srcOrd="1" destOrd="0" presId="urn:microsoft.com/office/officeart/2018/2/layout/IconVerticalSolidList"/>
    <dgm:cxn modelId="{1DB018A0-BAE9-4FF8-92AD-8FC1B74E1F6C}" type="presParOf" srcId="{2DFD5C08-692C-49C6-BE0E-A3054AA47A5F}" destId="{653B9166-120D-461F-B727-948D5CFC3A32}" srcOrd="2" destOrd="0" presId="urn:microsoft.com/office/officeart/2018/2/layout/IconVerticalSolidList"/>
    <dgm:cxn modelId="{3C529D2F-2FF5-4C2F-9610-231C16E306F6}" type="presParOf" srcId="{2DFD5C08-692C-49C6-BE0E-A3054AA47A5F}" destId="{B3C0F7C3-813F-464E-916E-F80DAAA07ACD}" srcOrd="3" destOrd="0" presId="urn:microsoft.com/office/officeart/2018/2/layout/IconVerticalSolidList"/>
    <dgm:cxn modelId="{476DDC4F-50B2-41DE-9098-5725FC448184}" type="presParOf" srcId="{D23FCED1-BFD8-4C56-922F-0F0B6F0FCA06}" destId="{A07EDB53-627B-4C9B-865D-D7AC49284C38}" srcOrd="3" destOrd="0" presId="urn:microsoft.com/office/officeart/2018/2/layout/IconVerticalSolidList"/>
    <dgm:cxn modelId="{EE0BE25A-0E7E-45DB-816F-E7B998312A97}" type="presParOf" srcId="{D23FCED1-BFD8-4C56-922F-0F0B6F0FCA06}" destId="{15138416-DD7B-401A-B700-42AD914433BC}" srcOrd="4" destOrd="0" presId="urn:microsoft.com/office/officeart/2018/2/layout/IconVerticalSolidList"/>
    <dgm:cxn modelId="{13839CC3-BE13-4E8E-9E21-9A582D797C02}" type="presParOf" srcId="{15138416-DD7B-401A-B700-42AD914433BC}" destId="{076138F6-ECA1-482E-996E-9880FB31D2B3}" srcOrd="0" destOrd="0" presId="urn:microsoft.com/office/officeart/2018/2/layout/IconVerticalSolidList"/>
    <dgm:cxn modelId="{ECBA305D-0664-44B4-A831-BC9B140A8EB7}" type="presParOf" srcId="{15138416-DD7B-401A-B700-42AD914433BC}" destId="{F0A6A1BF-2EAD-4602-81E6-9CC50C37F6AE}" srcOrd="1" destOrd="0" presId="urn:microsoft.com/office/officeart/2018/2/layout/IconVerticalSolidList"/>
    <dgm:cxn modelId="{21EFA53F-91B8-48CF-83E3-734338F346BA}" type="presParOf" srcId="{15138416-DD7B-401A-B700-42AD914433BC}" destId="{B98CB117-D9C1-4AF6-9A9D-0DAB5768767C}" srcOrd="2" destOrd="0" presId="urn:microsoft.com/office/officeart/2018/2/layout/IconVerticalSolidList"/>
    <dgm:cxn modelId="{84E091D3-1650-45E0-982C-1F69661EFC51}" type="presParOf" srcId="{15138416-DD7B-401A-B700-42AD914433BC}" destId="{1EDE4884-2B85-4A48-9870-BA34196278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BD0B7-02B3-4210-950E-C7E99E26F109}">
      <dsp:nvSpPr>
        <dsp:cNvPr id="0" name=""/>
        <dsp:cNvSpPr/>
      </dsp:nvSpPr>
      <dsp:spPr>
        <a:xfrm>
          <a:off x="1180" y="831859"/>
          <a:ext cx="1356999" cy="6784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b="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21053" y="851732"/>
        <a:ext cx="1317253" cy="638753"/>
      </dsp:txXfrm>
    </dsp:sp>
    <dsp:sp modelId="{6D1E6A60-BF22-4A28-AB71-D6FBD55F6255}">
      <dsp:nvSpPr>
        <dsp:cNvPr id="0" name=""/>
        <dsp:cNvSpPr/>
      </dsp:nvSpPr>
      <dsp:spPr>
        <a:xfrm>
          <a:off x="1697430" y="831859"/>
          <a:ext cx="1356999" cy="6784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重寫內容</a:t>
          </a:r>
        </a:p>
      </dsp:txBody>
      <dsp:txXfrm>
        <a:off x="1717303" y="851732"/>
        <a:ext cx="1317253" cy="638753"/>
      </dsp:txXfrm>
    </dsp:sp>
    <dsp:sp modelId="{BBF534DB-5C7C-4508-A8A3-720B3945AF68}">
      <dsp:nvSpPr>
        <dsp:cNvPr id="0" name=""/>
        <dsp:cNvSpPr/>
      </dsp:nvSpPr>
      <dsp:spPr>
        <a:xfrm>
          <a:off x="1833130" y="1510359"/>
          <a:ext cx="135699" cy="508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874"/>
              </a:lnTo>
              <a:lnTo>
                <a:pt x="135699" y="508874"/>
              </a:lnTo>
            </a:path>
          </a:pathLst>
        </a:custGeom>
        <a:noFill/>
        <a:ln w="1587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E1D88-1704-4366-8415-80DDA39920D2}">
      <dsp:nvSpPr>
        <dsp:cNvPr id="0" name=""/>
        <dsp:cNvSpPr/>
      </dsp:nvSpPr>
      <dsp:spPr>
        <a:xfrm>
          <a:off x="1968829" y="1679984"/>
          <a:ext cx="1085599" cy="6784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0" i="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使用項目符號摘要資訊</a:t>
          </a:r>
          <a:endParaRPr lang="zh-TW" altLang="en-US" sz="14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1988702" y="1699857"/>
        <a:ext cx="1045853" cy="638753"/>
      </dsp:txXfrm>
    </dsp:sp>
    <dsp:sp modelId="{6FF0EC8A-23B1-41C4-A62B-2F13CC32819F}">
      <dsp:nvSpPr>
        <dsp:cNvPr id="0" name=""/>
        <dsp:cNvSpPr/>
      </dsp:nvSpPr>
      <dsp:spPr>
        <a:xfrm>
          <a:off x="3393679" y="831859"/>
          <a:ext cx="1356999" cy="6784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0" i="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教導某人</a:t>
          </a:r>
          <a:r>
            <a:rPr lang="zh-TW" altLang="en-US" sz="2000" b="1" i="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 </a:t>
          </a:r>
          <a:endParaRPr lang="zh-TW" altLang="en-US" sz="20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3413552" y="851732"/>
        <a:ext cx="1317253" cy="638753"/>
      </dsp:txXfrm>
    </dsp:sp>
    <dsp:sp modelId="{6C5F0676-2961-474B-BBB1-9A0AC71F42F2}">
      <dsp:nvSpPr>
        <dsp:cNvPr id="0" name=""/>
        <dsp:cNvSpPr/>
      </dsp:nvSpPr>
      <dsp:spPr>
        <a:xfrm>
          <a:off x="3529379" y="1510359"/>
          <a:ext cx="135699" cy="508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874"/>
              </a:lnTo>
              <a:lnTo>
                <a:pt x="135699" y="508874"/>
              </a:lnTo>
            </a:path>
          </a:pathLst>
        </a:custGeom>
        <a:noFill/>
        <a:ln w="1587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30A876-0563-4AB6-B117-43754FE8A966}">
      <dsp:nvSpPr>
        <dsp:cNvPr id="0" name=""/>
        <dsp:cNvSpPr/>
      </dsp:nvSpPr>
      <dsp:spPr>
        <a:xfrm>
          <a:off x="3665079" y="1679984"/>
          <a:ext cx="1085599" cy="6784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0" i="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向學習夥伴解釋內容</a:t>
          </a:r>
          <a:endParaRPr lang="zh-TW" altLang="en-US" sz="14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3684952" y="1699857"/>
        <a:ext cx="1045853" cy="638753"/>
      </dsp:txXfrm>
    </dsp:sp>
    <dsp:sp modelId="{DC68E120-BA63-400C-B1ED-4D52C1E309EC}">
      <dsp:nvSpPr>
        <dsp:cNvPr id="0" name=""/>
        <dsp:cNvSpPr/>
      </dsp:nvSpPr>
      <dsp:spPr>
        <a:xfrm>
          <a:off x="5089928" y="831859"/>
          <a:ext cx="1356999" cy="6784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測驗</a:t>
          </a:r>
          <a:br>
            <a:rPr lang="zh-TW" altLang="en-US" sz="20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 altLang="en-US" sz="20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您自己</a:t>
          </a:r>
        </a:p>
      </dsp:txBody>
      <dsp:txXfrm>
        <a:off x="5109801" y="851732"/>
        <a:ext cx="1317253" cy="638753"/>
      </dsp:txXfrm>
    </dsp:sp>
    <dsp:sp modelId="{B5198F5F-18F7-4782-AB68-03BD25DC9507}">
      <dsp:nvSpPr>
        <dsp:cNvPr id="0" name=""/>
        <dsp:cNvSpPr/>
      </dsp:nvSpPr>
      <dsp:spPr>
        <a:xfrm>
          <a:off x="5225628" y="1510359"/>
          <a:ext cx="135699" cy="508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874"/>
              </a:lnTo>
              <a:lnTo>
                <a:pt x="135699" y="508874"/>
              </a:lnTo>
            </a:path>
          </a:pathLst>
        </a:custGeom>
        <a:noFill/>
        <a:ln w="1587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C29F92-D164-4FCA-9280-3FD56ACC8821}">
      <dsp:nvSpPr>
        <dsp:cNvPr id="0" name=""/>
        <dsp:cNvSpPr/>
      </dsp:nvSpPr>
      <dsp:spPr>
        <a:xfrm>
          <a:off x="5361328" y="1679984"/>
          <a:ext cx="1085599" cy="6784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製作字卡 </a:t>
          </a:r>
          <a:br>
            <a:rPr lang="zh-TW" altLang="en-US" sz="14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 altLang="en-US" sz="14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並測試您的知識</a:t>
          </a:r>
        </a:p>
      </dsp:txBody>
      <dsp:txXfrm>
        <a:off x="5381201" y="1699857"/>
        <a:ext cx="1045853" cy="6387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BD0B7-02B3-4210-950E-C7E99E26F109}">
      <dsp:nvSpPr>
        <dsp:cNvPr id="0" name=""/>
        <dsp:cNvSpPr/>
      </dsp:nvSpPr>
      <dsp:spPr>
        <a:xfrm>
          <a:off x="1180" y="831859"/>
          <a:ext cx="1356999" cy="6784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b="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21053" y="851732"/>
        <a:ext cx="1317253" cy="638753"/>
      </dsp:txXfrm>
    </dsp:sp>
    <dsp:sp modelId="{6D1E6A60-BF22-4A28-AB71-D6FBD55F6255}">
      <dsp:nvSpPr>
        <dsp:cNvPr id="0" name=""/>
        <dsp:cNvSpPr/>
      </dsp:nvSpPr>
      <dsp:spPr>
        <a:xfrm>
          <a:off x="1697430" y="831859"/>
          <a:ext cx="1356999" cy="6784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重寫內容</a:t>
          </a:r>
        </a:p>
      </dsp:txBody>
      <dsp:txXfrm>
        <a:off x="1717303" y="851732"/>
        <a:ext cx="1317253" cy="638753"/>
      </dsp:txXfrm>
    </dsp:sp>
    <dsp:sp modelId="{BBF534DB-5C7C-4508-A8A3-720B3945AF68}">
      <dsp:nvSpPr>
        <dsp:cNvPr id="0" name=""/>
        <dsp:cNvSpPr/>
      </dsp:nvSpPr>
      <dsp:spPr>
        <a:xfrm>
          <a:off x="1833130" y="1510359"/>
          <a:ext cx="135699" cy="508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874"/>
              </a:lnTo>
              <a:lnTo>
                <a:pt x="135699" y="508874"/>
              </a:lnTo>
            </a:path>
          </a:pathLst>
        </a:custGeom>
        <a:noFill/>
        <a:ln w="1587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E1D88-1704-4366-8415-80DDA39920D2}">
      <dsp:nvSpPr>
        <dsp:cNvPr id="0" name=""/>
        <dsp:cNvSpPr/>
      </dsp:nvSpPr>
      <dsp:spPr>
        <a:xfrm>
          <a:off x="1968829" y="1679984"/>
          <a:ext cx="1085599" cy="6784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0" i="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使用項目符號摘要資訊</a:t>
          </a:r>
          <a:endParaRPr lang="zh-TW" altLang="en-US" sz="14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1988702" y="1699857"/>
        <a:ext cx="1045853" cy="638753"/>
      </dsp:txXfrm>
    </dsp:sp>
    <dsp:sp modelId="{6FF0EC8A-23B1-41C4-A62B-2F13CC32819F}">
      <dsp:nvSpPr>
        <dsp:cNvPr id="0" name=""/>
        <dsp:cNvSpPr/>
      </dsp:nvSpPr>
      <dsp:spPr>
        <a:xfrm>
          <a:off x="3393679" y="831859"/>
          <a:ext cx="1356999" cy="6784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0" i="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教導某人</a:t>
          </a:r>
          <a:r>
            <a:rPr lang="zh-TW" altLang="en-US" sz="2000" b="1" i="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 </a:t>
          </a:r>
          <a:endParaRPr lang="zh-TW" altLang="en-US" sz="20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3413552" y="851732"/>
        <a:ext cx="1317253" cy="638753"/>
      </dsp:txXfrm>
    </dsp:sp>
    <dsp:sp modelId="{6C5F0676-2961-474B-BBB1-9A0AC71F42F2}">
      <dsp:nvSpPr>
        <dsp:cNvPr id="0" name=""/>
        <dsp:cNvSpPr/>
      </dsp:nvSpPr>
      <dsp:spPr>
        <a:xfrm>
          <a:off x="3529379" y="1510359"/>
          <a:ext cx="135699" cy="508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874"/>
              </a:lnTo>
              <a:lnTo>
                <a:pt x="135699" y="508874"/>
              </a:lnTo>
            </a:path>
          </a:pathLst>
        </a:custGeom>
        <a:noFill/>
        <a:ln w="1587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30A876-0563-4AB6-B117-43754FE8A966}">
      <dsp:nvSpPr>
        <dsp:cNvPr id="0" name=""/>
        <dsp:cNvSpPr/>
      </dsp:nvSpPr>
      <dsp:spPr>
        <a:xfrm>
          <a:off x="3665079" y="1679984"/>
          <a:ext cx="1085599" cy="6784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0" i="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向學習夥伴解釋內容</a:t>
          </a:r>
          <a:endParaRPr lang="zh-TW" altLang="en-US" sz="14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3684952" y="1699857"/>
        <a:ext cx="1045853" cy="638753"/>
      </dsp:txXfrm>
    </dsp:sp>
    <dsp:sp modelId="{DC68E120-BA63-400C-B1ED-4D52C1E309EC}">
      <dsp:nvSpPr>
        <dsp:cNvPr id="0" name=""/>
        <dsp:cNvSpPr/>
      </dsp:nvSpPr>
      <dsp:spPr>
        <a:xfrm>
          <a:off x="5089928" y="831859"/>
          <a:ext cx="1356999" cy="6784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測驗</a:t>
          </a:r>
          <a:br>
            <a:rPr lang="zh-TW" altLang="en-US" sz="20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 altLang="en-US" sz="20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您自己</a:t>
          </a:r>
        </a:p>
      </dsp:txBody>
      <dsp:txXfrm>
        <a:off x="5109801" y="851732"/>
        <a:ext cx="1317253" cy="638753"/>
      </dsp:txXfrm>
    </dsp:sp>
    <dsp:sp modelId="{B5198F5F-18F7-4782-AB68-03BD25DC9507}">
      <dsp:nvSpPr>
        <dsp:cNvPr id="0" name=""/>
        <dsp:cNvSpPr/>
      </dsp:nvSpPr>
      <dsp:spPr>
        <a:xfrm>
          <a:off x="5225628" y="1510359"/>
          <a:ext cx="135699" cy="508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874"/>
              </a:lnTo>
              <a:lnTo>
                <a:pt x="135699" y="508874"/>
              </a:lnTo>
            </a:path>
          </a:pathLst>
        </a:custGeom>
        <a:noFill/>
        <a:ln w="1587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C29F92-D164-4FCA-9280-3FD56ACC8821}">
      <dsp:nvSpPr>
        <dsp:cNvPr id="0" name=""/>
        <dsp:cNvSpPr/>
      </dsp:nvSpPr>
      <dsp:spPr>
        <a:xfrm>
          <a:off x="5361328" y="1679984"/>
          <a:ext cx="1085599" cy="6784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製作字卡 </a:t>
          </a:r>
          <a:br>
            <a:rPr lang="zh-TW" altLang="en-US" sz="14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 altLang="en-US" sz="14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並測試您的知識</a:t>
          </a:r>
        </a:p>
      </dsp:txBody>
      <dsp:txXfrm>
        <a:off x="5381201" y="1699857"/>
        <a:ext cx="1045853" cy="6387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CFA26-5783-472C-AEA4-7474BCE7ED76}">
      <dsp:nvSpPr>
        <dsp:cNvPr id="0" name=""/>
        <dsp:cNvSpPr/>
      </dsp:nvSpPr>
      <dsp:spPr>
        <a:xfrm>
          <a:off x="0" y="440"/>
          <a:ext cx="4462724" cy="10314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44F91-F78D-44B7-A3EF-985F7CA01A3E}">
      <dsp:nvSpPr>
        <dsp:cNvPr id="0" name=""/>
        <dsp:cNvSpPr/>
      </dsp:nvSpPr>
      <dsp:spPr>
        <a:xfrm>
          <a:off x="312028" y="232527"/>
          <a:ext cx="567324" cy="5673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98073-9A16-429B-B3E4-78C87520E3BD}">
      <dsp:nvSpPr>
        <dsp:cNvPr id="0" name=""/>
        <dsp:cNvSpPr/>
      </dsp:nvSpPr>
      <dsp:spPr>
        <a:xfrm>
          <a:off x="1125135" y="440"/>
          <a:ext cx="3271343" cy="1031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167" tIns="109167" rIns="109167" bIns="109167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noProof="0" dirty="0">
              <a:solidFill>
                <a:prstClr val="white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rPr>
            <a:t>開發學習計劃</a:t>
          </a:r>
        </a:p>
      </dsp:txBody>
      <dsp:txXfrm>
        <a:off x="1125135" y="440"/>
        <a:ext cx="3271343" cy="1031498"/>
      </dsp:txXfrm>
    </dsp:sp>
    <dsp:sp modelId="{92FAFA61-277F-4763-B110-7FC285F8CB15}">
      <dsp:nvSpPr>
        <dsp:cNvPr id="0" name=""/>
        <dsp:cNvSpPr/>
      </dsp:nvSpPr>
      <dsp:spPr>
        <a:xfrm>
          <a:off x="0" y="1289813"/>
          <a:ext cx="4462724" cy="10314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00A1D-434B-4C4E-8590-BFF398413919}">
      <dsp:nvSpPr>
        <dsp:cNvPr id="0" name=""/>
        <dsp:cNvSpPr/>
      </dsp:nvSpPr>
      <dsp:spPr>
        <a:xfrm>
          <a:off x="312028" y="1521900"/>
          <a:ext cx="567324" cy="5673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0F7C3-813F-464E-916E-F80DAAA07ACD}">
      <dsp:nvSpPr>
        <dsp:cNvPr id="0" name=""/>
        <dsp:cNvSpPr/>
      </dsp:nvSpPr>
      <dsp:spPr>
        <a:xfrm>
          <a:off x="1125135" y="1289813"/>
          <a:ext cx="3271343" cy="1031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167" tIns="109167" rIns="109167" bIns="109167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noProof="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您的學習時間表</a:t>
          </a:r>
        </a:p>
      </dsp:txBody>
      <dsp:txXfrm>
        <a:off x="1125135" y="1289813"/>
        <a:ext cx="3271343" cy="1031498"/>
      </dsp:txXfrm>
    </dsp:sp>
    <dsp:sp modelId="{076138F6-ECA1-482E-996E-9880FB31D2B3}">
      <dsp:nvSpPr>
        <dsp:cNvPr id="0" name=""/>
        <dsp:cNvSpPr/>
      </dsp:nvSpPr>
      <dsp:spPr>
        <a:xfrm>
          <a:off x="0" y="2579186"/>
          <a:ext cx="4462724" cy="10314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A6A1BF-2EAD-4602-81E6-9CC50C37F6AE}">
      <dsp:nvSpPr>
        <dsp:cNvPr id="0" name=""/>
        <dsp:cNvSpPr/>
      </dsp:nvSpPr>
      <dsp:spPr>
        <a:xfrm>
          <a:off x="312028" y="2811273"/>
          <a:ext cx="567324" cy="5673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E4884-2B85-4A48-9870-BA341962788C}">
      <dsp:nvSpPr>
        <dsp:cNvPr id="0" name=""/>
        <dsp:cNvSpPr/>
      </dsp:nvSpPr>
      <dsp:spPr>
        <a:xfrm>
          <a:off x="1125135" y="2579186"/>
          <a:ext cx="3271343" cy="1031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167" tIns="109167" rIns="109167" bIns="109167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0" i="0" kern="1200" noProof="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指定學習空間</a:t>
          </a:r>
          <a:endParaRPr lang="zh-TW" altLang="en-US" sz="1800" b="0" kern="1200" noProof="0" dirty="0">
            <a:solidFill>
              <a:schemeClr val="tx1"/>
            </a:solidFill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1125135" y="2579186"/>
        <a:ext cx="3271343" cy="1031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C9EDB39B-CD31-4D94-BCEF-1D949F4C2D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E7906CE-F94C-4ACC-9310-643C32BAAE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38D59-3D63-45D3-B212-9F69AD9B73BB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2023/5/25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0D6B72A-2A3A-4C08-82E4-6A9ED2A785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B27978C-70E4-4272-9415-2535ADA94B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213CD-4AB6-4BA8-99C3-D9419FCA3C0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6653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842E208-A4F0-4761-AF53-C6A075B4CE65}" type="datetime1">
              <a:rPr lang="zh-TW" altLang="en-US" smtClean="0"/>
              <a:pPr/>
              <a:t>2023/5/25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dirty="0"/>
              <a:t>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7E212AA-416F-4F85-84E4-70553CBAF1E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167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12AA-416F-4F85-84E4-70553CBAF1E5}" type="slidenum">
              <a:rPr lang="en-US" altLang="zh-TW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272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12AA-416F-4F85-84E4-70553CBAF1E5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6430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12AA-416F-4F85-84E4-70553CBAF1E5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6982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12AA-416F-4F85-84E4-70553CBAF1E5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521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12AA-416F-4F85-84E4-70553CBAF1E5}" type="slidenum">
              <a:rPr lang="en-US" altLang="zh-TW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5165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12AA-416F-4F85-84E4-70553CBAF1E5}" type="slidenum">
              <a:rPr lang="en-US" altLang="zh-TW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4719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12AA-416F-4F85-84E4-70553CBAF1E5}" type="slidenum">
              <a:rPr lang="en-US" altLang="zh-TW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703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rtlCol="0"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684212" y="3843867"/>
            <a:ext cx="6400800" cy="1947333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468AF0-7D75-4161-9CFD-A82BABC67394}" type="datetime1">
              <a:rPr lang="zh-TW" altLang="en-US" noProof="0" smtClean="0"/>
              <a:t>2023/5/25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6" name="直線接點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​​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​​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7" name="圖片預留位置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6" name="文字預留位置 9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2" y="3843867"/>
            <a:ext cx="8304210" cy="457200"/>
          </a:xfrm>
        </p:spPr>
        <p:txBody>
          <a:bodyPr rtlCol="0"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6146CB-6893-4F0A-97B7-F2A4E750C28B}" type="datetime1">
              <a:rPr lang="zh-TW" altLang="en-US" noProof="0" smtClean="0"/>
              <a:t>2023/5/25</a:t>
            </a:fld>
            <a:endParaRPr lang="zh-TW" altLang="en-US" noProof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84212" y="4114800"/>
            <a:ext cx="8535988" cy="18796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785F5D-B76F-4228-85ED-CD2C19839B37}" type="datetime1">
              <a:rPr lang="zh-TW" altLang="en-US" noProof="0" smtClean="0"/>
              <a:t>2023/5/25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0" name="文字預留位置 9"/>
          <p:cNvSpPr>
            <a:spLocks noGrp="1"/>
          </p:cNvSpPr>
          <p:nvPr>
            <p:ph type="body" sz="quarter" idx="13" hasCustomPrompt="1"/>
          </p:nvPr>
        </p:nvSpPr>
        <p:spPr>
          <a:xfrm>
            <a:off x="1446212" y="3429000"/>
            <a:ext cx="8534400" cy="381000"/>
          </a:xfrm>
        </p:spPr>
        <p:txBody>
          <a:bodyPr rtlCol="0" anchor="ctr"/>
          <a:lstStyle>
            <a:lvl1pPr marL="0" indent="0">
              <a:buFontTx/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84213" y="4301067"/>
            <a:ext cx="8534400" cy="168486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FD79A4E-A66E-4EC5-9602-CEC3028B03C6}" type="datetime1">
              <a:rPr lang="zh-TW" altLang="en-US" smtClean="0"/>
              <a:pPr/>
              <a:t>2023/5/25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zh-TW" altLang="en-US" sz="8000" noProof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rtl="0"/>
            <a:r>
              <a:rPr lang="zh-TW" altLang="en-US" sz="8000" noProof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84211" y="5132981"/>
            <a:ext cx="8535990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41AEE2-6F83-41D1-B575-CE0C96CAF7EF}" type="datetime1">
              <a:rPr lang="zh-TW" altLang="en-US" noProof="0" smtClean="0"/>
              <a:t>2023/5/25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0" name="文字預留位置 9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zh-TW" altLang="en-US" noProof="0"/>
              <a:t>編輯母片文字樣式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84211" y="4978400"/>
            <a:ext cx="8534401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1BC5728-42DA-4727-905D-6D1FA9E3581F}" type="datetime1">
              <a:rPr lang="zh-TW" altLang="en-US" smtClean="0"/>
              <a:pPr/>
              <a:t>2023/5/25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zh-TW" altLang="en-US" sz="8000" noProof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rtl="0"/>
            <a:r>
              <a:rPr lang="zh-TW" altLang="en-US" sz="8000" noProof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0" name="文字預留位置 9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zh-TW" altLang="en-US" noProof="0"/>
              <a:t>編輯母片文字樣式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84211" y="4766732"/>
            <a:ext cx="8534401" cy="122766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BC29EC-7CA5-490D-827C-F8A7C486922A}" type="datetime1">
              <a:rPr lang="zh-TW" altLang="en-US" noProof="0" smtClean="0"/>
              <a:t>2023/5/25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8FD3C2-3336-4E8B-8107-B12224E57F48}" type="datetime1">
              <a:rPr lang="zh-TW" altLang="en-US" noProof="0" smtClean="0"/>
              <a:t>2023/5/25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85800"/>
            <a:ext cx="7823200" cy="5308600"/>
          </a:xfrm>
        </p:spPr>
        <p:txBody>
          <a:bodyPr vert="eaVert" rtlCol="0" anchor="t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53B46D-960E-4CF1-A5EC-7804ED9705D4}" type="datetime1">
              <a:rPr lang="zh-TW" altLang="en-US" noProof="0" smtClean="0"/>
              <a:t>2023/5/25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1A647E-93E5-45AC-A180-AB92BD31E35C}" type="datetime1">
              <a:rPr lang="zh-TW" altLang="en-US" noProof="0" smtClean="0"/>
              <a:t>2023/5/25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rtlCol="0" anchor="b">
            <a:normAutofit/>
          </a:bodyPr>
          <a:lstStyle>
            <a:lvl1pPr algn="l">
              <a:defRPr sz="3600" b="0" cap="all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84213" y="4495800"/>
            <a:ext cx="8534400" cy="14986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D40A1B-EBB5-4186-B463-F7283544A659}" type="datetime1">
              <a:rPr lang="zh-TW" altLang="en-US" noProof="0" smtClean="0"/>
              <a:t>2023/5/25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684211" y="685800"/>
            <a:ext cx="4937655" cy="3615267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5808133" y="685801"/>
            <a:ext cx="4934479" cy="3615266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EB965F-D8BA-4BFA-ABA3-DF8EC473D3A0}" type="datetime1">
              <a:rPr lang="zh-TW" altLang="en-US" noProof="0" smtClean="0"/>
              <a:t>2023/5/25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972080" y="685800"/>
            <a:ext cx="464978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84211" y="1270529"/>
            <a:ext cx="4937655" cy="3030538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6079066" y="685800"/>
            <a:ext cx="46651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5806545" y="1262062"/>
            <a:ext cx="4929188" cy="3030538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C91B8D-61E1-42ED-8BD9-7B90B8879F26}" type="datetime1">
              <a:rPr lang="zh-TW" altLang="en-US" noProof="0" smtClean="0"/>
              <a:t>2023/5/25</a:t>
            </a:fld>
            <a:endParaRPr lang="zh-TW" altLang="en-US" noProof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50C1BE-4739-4309-B207-74BFF21DC4CC}" type="datetime1">
              <a:rPr lang="zh-TW" altLang="en-US" noProof="0" smtClean="0"/>
              <a:t>2023/5/25</a:t>
            </a:fld>
            <a:endParaRPr lang="zh-TW" altLang="en-US" noProof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DB239E-CF39-4AC4-84C3-24D823C12F1D}" type="datetime1">
              <a:rPr lang="zh-TW" altLang="en-US" noProof="0" smtClean="0"/>
              <a:t>2023/5/25</a:t>
            </a:fld>
            <a:endParaRPr lang="zh-TW" altLang="en-US" noProof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>
          <a:xfrm>
            <a:off x="684212" y="685800"/>
            <a:ext cx="5943601" cy="5308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7085012" y="2209799"/>
            <a:ext cx="3657600" cy="2091267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6135F2-D1FD-4ADB-8A19-B2C2D16C954A}" type="datetime1">
              <a:rPr lang="zh-TW" altLang="en-US" noProof="0" smtClean="0"/>
              <a:t>2023/5/25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4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4722812" y="2777066"/>
            <a:ext cx="6021388" cy="2048933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A14938-9B99-403E-954D-DFA958189F1A}" type="datetime1">
              <a:rPr lang="zh-TW" altLang="en-US" noProof="0" smtClean="0"/>
              <a:t>2023/5/25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直線接點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A67EB9E-827E-4F6C-B9FC-AD85F5A4AD0D}" type="datetime1">
              <a:rPr lang="zh-TW" altLang="en-US" smtClean="0"/>
              <a:t>2023/5/25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矩形 65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36BA91D-915C-49E9-BA6D-FB9B677AC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2710" y="628617"/>
            <a:ext cx="3971902" cy="3028983"/>
          </a:xfrm>
        </p:spPr>
        <p:txBody>
          <a:bodyPr rtlCol="0">
            <a:normAutofit/>
          </a:bodyPr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DB1A8A-4EF6-4157-8A00-84AEDB088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2709" y="3843868"/>
            <a:ext cx="2827315" cy="1564744"/>
          </a:xfrm>
        </p:spPr>
        <p:txBody>
          <a:bodyPr rtlCol="0">
            <a:normAutofit/>
          </a:bodyPr>
          <a:lstStyle/>
          <a:p>
            <a:pPr rtl="0"/>
            <a:endParaRPr lang="zh-TW" altLang="en-US" dirty="0">
              <a:solidFill>
                <a:schemeClr val="accent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8" name="剪去對角線角落矩形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​ 73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​​ 74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081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FA7F3C74-65A1-4DF5-BD71-5A45ABED4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-849386"/>
            <a:ext cx="8001000" cy="2971801"/>
          </a:xfrm>
        </p:spPr>
        <p:txBody>
          <a:bodyPr/>
          <a:lstStyle/>
          <a:p>
            <a:r>
              <a:rPr lang="zh-TW" altLang="en-US" dirty="0"/>
              <a:t>動機</a:t>
            </a:r>
          </a:p>
        </p:txBody>
      </p:sp>
      <p:sp>
        <p:nvSpPr>
          <p:cNvPr id="8" name="副標題 7">
            <a:extLst>
              <a:ext uri="{FF2B5EF4-FFF2-40B4-BE49-F238E27FC236}">
                <a16:creationId xmlns:a16="http://schemas.microsoft.com/office/drawing/2014/main" id="{84060540-91F4-4AE2-A54F-9F83422C2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038524"/>
            <a:ext cx="6400800" cy="1947333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715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3CC9E7E-C8DB-4D73-80B6-C5D35AD7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526" y="142350"/>
            <a:ext cx="3687664" cy="108689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 rtl="0"/>
            <a:b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About me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C38D2CE-D80E-4302-85B2-9F5854E32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038" y="1477433"/>
            <a:ext cx="4937655" cy="3615267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0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1" name="矩形 30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3CC9E7E-C8DB-4D73-80B6-C5D35AD7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121083"/>
            <a:ext cx="75438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sz="3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系統架構</a:t>
            </a:r>
          </a:p>
        </p:txBody>
      </p:sp>
      <p:pic>
        <p:nvPicPr>
          <p:cNvPr id="6" name="內容預留位置 5" descr="書籍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31381" r="31381"/>
          <a:stretch/>
        </p:blipFill>
        <p:spPr>
          <a:xfrm>
            <a:off x="8354282" y="1"/>
            <a:ext cx="3837718" cy="6857999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33" name="群組 32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內容預留位置 8" descr="配置">
            <a:extLst>
              <a:ext uri="{FF2B5EF4-FFF2-40B4-BE49-F238E27FC236}">
                <a16:creationId xmlns:a16="http://schemas.microsoft.com/office/drawing/2014/main" id="{8EDEA472-192B-4242-9F8A-CF2C98BFB3C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83738421"/>
              </p:ext>
            </p:extLst>
          </p:nvPr>
        </p:nvGraphicFramePr>
        <p:xfrm>
          <a:off x="684211" y="2380233"/>
          <a:ext cx="6448109" cy="3190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5955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1" name="矩形 30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3CC9E7E-C8DB-4D73-80B6-C5D35AD7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121083"/>
            <a:ext cx="75438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sz="3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使用技術</a:t>
            </a:r>
          </a:p>
        </p:txBody>
      </p:sp>
      <p:pic>
        <p:nvPicPr>
          <p:cNvPr id="6" name="內容預留位置 5" descr="書籍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31381" r="31381"/>
          <a:stretch/>
        </p:blipFill>
        <p:spPr>
          <a:xfrm>
            <a:off x="8354282" y="1"/>
            <a:ext cx="3837718" cy="6857999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33" name="群組 32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內容預留位置 8" descr="配置">
            <a:extLst>
              <a:ext uri="{FF2B5EF4-FFF2-40B4-BE49-F238E27FC236}">
                <a16:creationId xmlns:a16="http://schemas.microsoft.com/office/drawing/2014/main" id="{8EDEA472-192B-4242-9F8A-CF2C98BFB3C7}"/>
              </a:ext>
            </a:extLst>
          </p:cNvPr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84211" y="2380233"/>
          <a:ext cx="6448109" cy="3190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3568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3CC9E7E-C8DB-4D73-80B6-C5D35AD7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289" y="4924648"/>
            <a:ext cx="6763874" cy="150706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建立良好</a:t>
            </a:r>
            <a:br>
              <a:rPr lang="zh-TW" altLang="ru-RU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學習習慣</a:t>
            </a:r>
            <a:b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6" name="內容預留位置 5" descr="學生在書桌前撰寫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5241" r="5241"/>
          <a:stretch/>
        </p:blipFill>
        <p:spPr>
          <a:xfrm>
            <a:off x="1016941" y="733647"/>
            <a:ext cx="4853354" cy="3611126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aphicFrame>
        <p:nvGraphicFramePr>
          <p:cNvPr id="9" name="內容預留位置 8" descr="圖示集">
            <a:extLst>
              <a:ext uri="{FF2B5EF4-FFF2-40B4-BE49-F238E27FC236}">
                <a16:creationId xmlns:a16="http://schemas.microsoft.com/office/drawing/2014/main" id="{8EDEA472-192B-4242-9F8A-CF2C98BFB3C7}"/>
              </a:ext>
            </a:extLst>
          </p:cNvPr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499654" y="765731"/>
          <a:ext cx="4462724" cy="3611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86446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7AE45261-7584-4688-A4A3-724AC140F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1D2628F-683F-4B10-8C95-1C24C4A8B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2" y="4487332"/>
            <a:ext cx="8534400" cy="1507067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進度圖表</a:t>
            </a:r>
          </a:p>
        </p:txBody>
      </p:sp>
      <p:sp>
        <p:nvSpPr>
          <p:cNvPr id="21" name="剪去對角線角落矩形 21">
            <a:extLst>
              <a:ext uri="{FF2B5EF4-FFF2-40B4-BE49-F238E27FC236}">
                <a16:creationId xmlns:a16="http://schemas.microsoft.com/office/drawing/2014/main" id="{6A3DF0D0-07D5-4FAC-A12C-923E178CC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20722"/>
            <a:ext cx="12188824" cy="3612950"/>
          </a:xfrm>
          <a:prstGeom prst="snip2DiagRect">
            <a:avLst>
              <a:gd name="adj1" fmla="val 8741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1EEF4727-6B5C-4FA7-968D-912F35A4C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52FE142A-A0FD-4557-92D4-A7A7F27CB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7F84B8B9-9710-47C6-A3BC-99C562894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693ADAE5-007B-4BBF-8DA6-2EB91A0BE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F3DB8E36-978B-4F5D-B278-B1F45C585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​​ 27">
              <a:extLst>
                <a:ext uri="{FF2B5EF4-FFF2-40B4-BE49-F238E27FC236}">
                  <a16:creationId xmlns:a16="http://schemas.microsoft.com/office/drawing/2014/main" id="{37484C8B-8B05-442F-A4F5-4192C7D0C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內容預留位置 15" descr="進度橫條圖">
            <a:extLst>
              <a:ext uri="{FF2B5EF4-FFF2-40B4-BE49-F238E27FC236}">
                <a16:creationId xmlns:a16="http://schemas.microsoft.com/office/drawing/2014/main" id="{BB0E1EE5-05B6-443D-A317-CC02A5F329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115038"/>
              </p:ext>
            </p:extLst>
          </p:nvPr>
        </p:nvGraphicFramePr>
        <p:xfrm>
          <a:off x="613873" y="957449"/>
          <a:ext cx="8534400" cy="3825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81644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矩形 87">
            <a:extLst>
              <a:ext uri="{FF2B5EF4-FFF2-40B4-BE49-F238E27FC236}">
                <a16:creationId xmlns:a16="http://schemas.microsoft.com/office/drawing/2014/main" id="{58A973E8-C2D4-4C81-8ADE-C5C021A61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36BA91D-915C-49E9-BA6D-FB9B677AC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641" y="4473679"/>
            <a:ext cx="9552558" cy="1233251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感謝您！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DB1A8A-4EF6-4157-8A00-84AEDB088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815" y="5686129"/>
            <a:ext cx="9623477" cy="462967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someone@example.com</a:t>
            </a:r>
          </a:p>
        </p:txBody>
      </p: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A08E251A-5371-4E82-A0F3-2CA0C15AB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1" name="直線接點​​ 90">
              <a:extLst>
                <a:ext uri="{FF2B5EF4-FFF2-40B4-BE49-F238E27FC236}">
                  <a16:creationId xmlns:a16="http://schemas.microsoft.com/office/drawing/2014/main" id="{D31AC21F-237B-4CA8-BC96-29F3607F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接點​​ 91">
              <a:extLst>
                <a:ext uri="{FF2B5EF4-FFF2-40B4-BE49-F238E27FC236}">
                  <a16:creationId xmlns:a16="http://schemas.microsoft.com/office/drawing/2014/main" id="{9959094C-A1B3-4AD4-9AAE-0FCDDD79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D5EC0EFA-8A7F-4299-A623-3EE741461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965D7216-F9AF-42BE-99AD-1904DEF6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CDE3349B-AD7F-48C8-9300-D81D69436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剪去對角線角落矩形 12">
            <a:extLst>
              <a:ext uri="{FF2B5EF4-FFF2-40B4-BE49-F238E27FC236}">
                <a16:creationId xmlns:a16="http://schemas.microsoft.com/office/drawing/2014/main" id="{E05CABE9-5E7C-4773-BFCD-24B199FA1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8184093"/>
      </p:ext>
    </p:extLst>
  </p:cSld>
  <p:clrMapOvr>
    <a:masterClrMapping/>
  </p:clrMapOvr>
</p:sld>
</file>

<file path=ppt/theme/theme1.xml><?xml version="1.0" encoding="utf-8"?>
<a:theme xmlns:a="http://schemas.openxmlformats.org/drawingml/2006/main" name="配量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A93B6D-1597-4D86-B6EB-52CA39D989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E76448-B9B5-444F-ABF0-3E2949E5B924}">
  <ds:schemaRefs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16c05727-aa75-4e4a-9b5f-8a80a1165891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CC082E-8DE3-449F-B604-FF5FA628FB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切割研究設計</Template>
  <TotalTime>0</TotalTime>
  <Words>97</Words>
  <Application>Microsoft Office PowerPoint</Application>
  <PresentationFormat>寬螢幕</PresentationFormat>
  <Paragraphs>30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Microsoft JhengHei UI</vt:lpstr>
      <vt:lpstr>Wingdings 3</vt:lpstr>
      <vt:lpstr>配量</vt:lpstr>
      <vt:lpstr>PowerPoint 簡報</vt:lpstr>
      <vt:lpstr>動機</vt:lpstr>
      <vt:lpstr> About me</vt:lpstr>
      <vt:lpstr>系統架構</vt:lpstr>
      <vt:lpstr>使用技術</vt:lpstr>
      <vt:lpstr>建立良好 學習習慣 </vt:lpstr>
      <vt:lpstr>進度圖表</vt:lpstr>
      <vt:lpstr>感謝您！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2023-05-25T05:55:43Z</dcterms:created>
  <dcterms:modified xsi:type="dcterms:W3CDTF">2023-05-25T06:11:32Z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