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3" r:id="rId6"/>
    <p:sldId id="262" r:id="rId7"/>
    <p:sldId id="261" r:id="rId8"/>
    <p:sldId id="260" r:id="rId9"/>
    <p:sldId id="259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1_Default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RayMelhor</cp:lastModifiedBy>
  <cp:revision>2</cp:revision>
  <dcterms:created xsi:type="dcterms:W3CDTF">2025-02-28T19:05:20Z</dcterms:created>
  <dcterms:modified xsi:type="dcterms:W3CDTF">2025-02-28T20:14:02Z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1049-12.2.0.20323</vt:lpwstr>
  </property>
  <property fmtid="{D5CDD505-2E9C-101B-9397-08002B2CF9AE}" pid="3" name="ICV">
    <vt:lpwstr>5A02D428E6214FA8BCF63B90620F9C58_11</vt:lpwstr>
  </property>
</Properties>
</file>