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1C07-1E1A-CF91-9C6C-1BC3A8243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19904-98D7-A423-249D-2FAF482C0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C79B6-0DCD-37D1-F70C-433A1B31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4323-1056-48E9-9B47-94C3612515AA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98A81-B7EC-3404-6B62-37F1E42D4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D84CA-4465-119F-675D-1FC8B23C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8301-875C-49B1-9E3B-7C8D4CBF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B203-4020-30D4-59D1-81B09ACF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075A6-8C60-0E01-3234-5591B3A43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C3A2D-3DE6-34DE-53C1-0B6C92EB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4323-1056-48E9-9B47-94C3612515AA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DE0A0-67F4-EDF5-A54E-58EE4A1A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F3AA0-2462-03F4-AAA6-D551E540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8301-875C-49B1-9E3B-7C8D4CBF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2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062FC-DF7B-8C0B-5111-187F03A50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89395-B217-7903-0DDA-70CDC1A38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E928E-6720-682B-F0BD-984452DB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4323-1056-48E9-9B47-94C3612515AA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BBCC5-9291-4FB4-9618-539500C1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9BE2-F062-2840-B7E3-74B9E85C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8301-875C-49B1-9E3B-7C8D4CBF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1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9591-76FD-1A5A-A86A-C1EA04DA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3C969-A628-E6CB-AFB9-975DAB8D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905BC-A185-234A-30A7-F5AE0938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4323-1056-48E9-9B47-94C3612515AA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ADBD1-BD10-990B-D75E-00E74EAA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B7A7-F5AA-A646-537F-333BC8DE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8301-875C-49B1-9E3B-7C8D4CBF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5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0AA5-80A9-157C-0979-6FC754B0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50C89-5C3F-4944-B9D8-983AA3FDB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3A976-197A-69E4-81DA-489652CC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4323-1056-48E9-9B47-94C3612515AA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39C0F-4808-C301-FB9C-59DAED22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F407B-876C-038C-4DF6-20CD34A9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8301-875C-49B1-9E3B-7C8D4CBF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6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C58B-5198-2E73-76BE-84BF5C29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67CD7-3AAB-5144-0D4B-374162912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BA017-B547-A541-DD1A-C15F70B4E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1FA89-561B-E933-E0D8-F24DD9E2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4323-1056-48E9-9B47-94C3612515AA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3778D-FAFC-0630-C35A-5C9A2768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80101-9C50-9C88-5E55-D9378356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8301-875C-49B1-9E3B-7C8D4CBF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4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0111-A2FB-56CA-7AFE-9C913C1DE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61E3-4883-7059-B0BF-6DE2D01E3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6C04B-DAB3-D7E5-1748-1D0242AD0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3C341-D062-CB3C-EFF4-7FBF48014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C3CA3-D037-F250-86BF-3AD6B1FE5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2D1E7-C41D-B5BF-3941-04C52A6A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4323-1056-48E9-9B47-94C3612515AA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FA166-4717-BFC4-4605-C6F621AA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93841-9921-074E-120A-AF0A5BE5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8301-875C-49B1-9E3B-7C8D4CBF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2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D8E3-0D2E-1835-B046-6E12D805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C484CF-671E-7592-EB99-FF7E130C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4323-1056-48E9-9B47-94C3612515AA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861A5-3400-1BC2-DB0B-395465BA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13E17-69E4-A6E8-63D1-83626CF5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8301-875C-49B1-9E3B-7C8D4CBF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6AB98-E49E-0233-1D04-739865C1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4323-1056-48E9-9B47-94C3612515AA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DBF83-5E96-A6CC-4F33-DF6762E1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837A2-3A78-9BC3-3552-E504A7BA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8301-875C-49B1-9E3B-7C8D4CBF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5867-F412-7263-347B-B6F59E69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5049F-7DEB-4EEA-EEA8-04E9E6F84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111BE-CDC6-ECFF-C80F-1CF93CC39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E9925-ECBB-3343-0FDC-B835429F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4323-1056-48E9-9B47-94C3612515AA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81A7A-E007-8F22-4C78-3D008961E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7424A-30A0-84EA-902A-CC88624A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8301-875C-49B1-9E3B-7C8D4CBF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8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FA7AD-7021-1D09-C816-5A2A251B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D2AA37-BEB4-DC6F-6B28-7F6D20FC2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A6E55-3966-6157-3416-DF67450E9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D5875-DFB9-8383-6397-7C64481E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4323-1056-48E9-9B47-94C3612515AA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70F04-F390-FA9A-24DA-1A06430A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0CE40-D181-E319-2C79-47608E68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8301-875C-49B1-9E3B-7C8D4CBF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00E54C-9B69-2A19-F6E9-8CC6DB889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F0F3F-330C-8521-925F-E6186B4A3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3BCF6-82D7-1866-B287-A8E8D5BA5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624323-1056-48E9-9B47-94C3612515AA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01FF7-E4AA-C1C8-6795-F65D7F948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5580A-5C43-0FF7-BC00-E7BA9E254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F48301-875C-49B1-9E3B-7C8D4CBF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5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screenshot of a phone&#10;&#10;Description automatically generated">
            <a:extLst>
              <a:ext uri="{FF2B5EF4-FFF2-40B4-BE49-F238E27FC236}">
                <a16:creationId xmlns:a16="http://schemas.microsoft.com/office/drawing/2014/main" id="{2DECB07E-8921-5F13-4E25-2D186AD0B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60" b="58413"/>
          <a:stretch/>
        </p:blipFill>
        <p:spPr>
          <a:xfrm>
            <a:off x="119453" y="1197429"/>
            <a:ext cx="1872921" cy="165462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A4E438F-75E4-BD41-157F-28A7A2595090}"/>
              </a:ext>
            </a:extLst>
          </p:cNvPr>
          <p:cNvSpPr/>
          <p:nvPr/>
        </p:nvSpPr>
        <p:spPr>
          <a:xfrm>
            <a:off x="5203371" y="1197428"/>
            <a:ext cx="4757058" cy="3679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A black and white logo&#10;&#10;Description automatically generated">
            <a:extLst>
              <a:ext uri="{FF2B5EF4-FFF2-40B4-BE49-F238E27FC236}">
                <a16:creationId xmlns:a16="http://schemas.microsoft.com/office/drawing/2014/main" id="{26ACBBE7-6982-23A8-C8B2-7D81F9059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15" y="1692290"/>
            <a:ext cx="4672014" cy="231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84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EB1B0FDFE31C44819CEC4F21E3EABF" ma:contentTypeVersion="6" ma:contentTypeDescription="Create a new document." ma:contentTypeScope="" ma:versionID="607b090a7a7da90965f5784fee79ec87">
  <xsd:schema xmlns:xsd="http://www.w3.org/2001/XMLSchema" xmlns:xs="http://www.w3.org/2001/XMLSchema" xmlns:p="http://schemas.microsoft.com/office/2006/metadata/properties" xmlns:ns3="beecb6de-54a1-4b17-8da5-beaf40ca7f7a" targetNamespace="http://schemas.microsoft.com/office/2006/metadata/properties" ma:root="true" ma:fieldsID="9c8d07f0e44bdfd3e18d4764320de399" ns3:_="">
    <xsd:import namespace="beecb6de-54a1-4b17-8da5-beaf40ca7f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ecb6de-54a1-4b17-8da5-beaf40ca7f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eecb6de-54a1-4b17-8da5-beaf40ca7f7a" xsi:nil="true"/>
  </documentManagement>
</p:properties>
</file>

<file path=customXml/itemProps1.xml><?xml version="1.0" encoding="utf-8"?>
<ds:datastoreItem xmlns:ds="http://schemas.openxmlformats.org/officeDocument/2006/customXml" ds:itemID="{8A15F521-7754-47A2-81A4-EFB7950A29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ecb6de-54a1-4b17-8da5-beaf40ca7f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67104D-6530-429A-91FD-08CB4A268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4388E5-4075-4D72-8558-33CDD392BB2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beecb6de-54a1-4b17-8da5-beaf40ca7f7a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ATSLOOM ALI SAID AL AMRI</dc:creator>
  <cp:lastModifiedBy>ATSLOOM ALI SAID AL AMRI</cp:lastModifiedBy>
  <cp:revision>1</cp:revision>
  <dcterms:created xsi:type="dcterms:W3CDTF">2024-11-22T08:03:48Z</dcterms:created>
  <dcterms:modified xsi:type="dcterms:W3CDTF">2024-11-24T21:05:37Z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2024-11-24T21:05:25Z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dc2b733b-a224-4576-9839-d0ca720b0032</vt:lpwstr>
  </property>
  <property fmtid="{D5CDD505-2E9C-101B-9397-08002B2CF9AE}" pid="7" name="MSIP_Label_defa4170-0d19-0005-0004-bc88714345d2_ActionId">
    <vt:lpwstr>0f16a866-9cf0-46e6-974b-109a71fc9bb3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0x01010011EB1B0FDFE31C44819CEC4F21E3EABF</vt:lpwstr>
  </property>
</Properties>
</file>