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4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0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6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D0FF-45E4-4E56-8979-B55EBF9CCFEE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1AA10-A206-4B98-8628-19E48315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 RECOGNISITION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                              </a:t>
            </a:r>
          </a:p>
          <a:p>
            <a:r>
              <a:rPr lang="en-US" dirty="0" smtClean="0"/>
              <a:t>PISATI KARTHIK REDDY        -2011100</a:t>
            </a:r>
          </a:p>
          <a:p>
            <a:r>
              <a:rPr lang="en-US" dirty="0" smtClean="0"/>
              <a:t>DEEPAK KAPOOR                   -2011189</a:t>
            </a:r>
          </a:p>
          <a:p>
            <a:r>
              <a:rPr lang="en-US" dirty="0" smtClean="0"/>
              <a:t>NIKHIL UPADHYAY                -2011203</a:t>
            </a:r>
          </a:p>
          <a:p>
            <a:r>
              <a:rPr lang="en-US" dirty="0" smtClean="0"/>
              <a:t>YAMASANI RAHUL               -2011239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5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VOICE RECOGNISITION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RECOGNISITION</dc:title>
  <dc:creator>Rahul Yamasani</dc:creator>
  <cp:lastModifiedBy>Rahul Yamasani</cp:lastModifiedBy>
  <cp:revision>2</cp:revision>
  <dcterms:created xsi:type="dcterms:W3CDTF">2014-03-13T20:31:41Z</dcterms:created>
  <dcterms:modified xsi:type="dcterms:W3CDTF">2014-03-13T22:13:29Z</dcterms:modified>
</cp:coreProperties>
</file>