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73" r:id="rId9"/>
    <p:sldId id="264" r:id="rId10"/>
    <p:sldId id="265" r:id="rId11"/>
    <p:sldId id="274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FA3ED-9FF6-4270-9AA2-87E560A08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2800" dirty="0" smtClean="0"/>
              <a:t>3 Idiots present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9600" dirty="0" smtClean="0"/>
              <a:t>EYE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B4A80B-0145-4AB7-BC89-18BCFF8A0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interpreter that </a:t>
            </a:r>
            <a:r>
              <a:rPr lang="en-US" sz="4000" dirty="0" err="1"/>
              <a:t>visualises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98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6C16B-AF3A-4CC9-BF18-FF1E72E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484F2-9347-4BDE-90B4-72B5FA77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7618"/>
            <a:ext cx="8946541" cy="473840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Python3 and its (open-source) libraries:</a:t>
            </a:r>
          </a:p>
          <a:p>
            <a:pPr lvl="2"/>
            <a:r>
              <a:rPr lang="en-US" sz="2400" dirty="0" err="1" smtClean="0"/>
              <a:t>rply</a:t>
            </a:r>
            <a:r>
              <a:rPr lang="en-US" sz="2400" dirty="0" smtClean="0"/>
              <a:t>:</a:t>
            </a:r>
          </a:p>
          <a:p>
            <a:pPr lvl="3"/>
            <a:r>
              <a:rPr lang="en-US" sz="2200" dirty="0" err="1" smtClean="0"/>
              <a:t>LexerGenerator</a:t>
            </a:r>
            <a:r>
              <a:rPr lang="en-US" sz="2200" dirty="0" smtClean="0"/>
              <a:t> – for tokenizing</a:t>
            </a:r>
          </a:p>
          <a:p>
            <a:pPr lvl="3"/>
            <a:r>
              <a:rPr lang="en-US" sz="2200" dirty="0" err="1" smtClean="0"/>
              <a:t>BaseBox</a:t>
            </a:r>
            <a:r>
              <a:rPr lang="en-US" sz="2200" dirty="0" smtClean="0"/>
              <a:t> – for abstract syntax trees</a:t>
            </a:r>
          </a:p>
          <a:p>
            <a:pPr lvl="3"/>
            <a:r>
              <a:rPr lang="en-US" sz="2200" dirty="0" err="1" smtClean="0"/>
              <a:t>ParserGenerator</a:t>
            </a:r>
            <a:r>
              <a:rPr lang="en-US" sz="2200" dirty="0" smtClean="0"/>
              <a:t> – for, well, parsing</a:t>
            </a:r>
          </a:p>
          <a:p>
            <a:pPr lvl="2"/>
            <a:r>
              <a:rPr lang="en-US" sz="2400" dirty="0" smtClean="0"/>
              <a:t>g</a:t>
            </a:r>
            <a:r>
              <a:rPr lang="en-US" sz="2400" dirty="0" smtClean="0"/>
              <a:t>raphics.py</a:t>
            </a:r>
          </a:p>
          <a:p>
            <a:pPr lvl="2"/>
            <a:r>
              <a:rPr lang="en-US" sz="2400" dirty="0"/>
              <a:t>c</a:t>
            </a:r>
            <a:r>
              <a:rPr lang="en-US" sz="2400" dirty="0" smtClean="0"/>
              <a:t>ocos2d along with </a:t>
            </a:r>
            <a:r>
              <a:rPr lang="en-US" sz="2400" dirty="0" err="1" smtClean="0"/>
              <a:t>pyglet</a:t>
            </a:r>
            <a:endParaRPr lang="en-US" sz="2400" dirty="0" smtClean="0"/>
          </a:p>
          <a:p>
            <a:r>
              <a:rPr lang="en-US" sz="2800" dirty="0" smtClean="0"/>
              <a:t>HTML/CSS/JavaScript – to create an interface</a:t>
            </a:r>
          </a:p>
          <a:p>
            <a:r>
              <a:rPr lang="en-US" sz="2800" dirty="0" err="1" smtClean="0"/>
              <a:t>Doxygen</a:t>
            </a:r>
            <a:r>
              <a:rPr lang="en-US" sz="2800" dirty="0" smtClean="0"/>
              <a:t>/Latex – to create a reference manual for our language.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976312"/>
            <a:ext cx="6677025" cy="404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5" y="676275"/>
            <a:ext cx="4742659" cy="48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1A391-FEDA-4C89-86D4-227BAEEF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F724A-A49D-40F8-9F39-7D61583B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we use a </a:t>
            </a:r>
            <a:r>
              <a:rPr lang="en-US" sz="2800" dirty="0" err="1" smtClean="0"/>
              <a:t>lexer</a:t>
            </a:r>
            <a:r>
              <a:rPr lang="en-US" sz="2800" dirty="0" smtClean="0"/>
              <a:t> to </a:t>
            </a:r>
            <a:r>
              <a:rPr lang="en-US" sz="2800" dirty="0" err="1" smtClean="0"/>
              <a:t>tokenise</a:t>
            </a:r>
            <a:r>
              <a:rPr lang="en-US" sz="2800" dirty="0"/>
              <a:t> </a:t>
            </a:r>
            <a:r>
              <a:rPr lang="en-US" sz="2800" dirty="0" smtClean="0"/>
              <a:t>each element of the user’s code</a:t>
            </a:r>
          </a:p>
          <a:p>
            <a:r>
              <a:rPr lang="en-US" sz="2800" dirty="0" smtClean="0"/>
              <a:t>We define classes to store all major programming constructs like conditionals, loops and assignments.</a:t>
            </a:r>
          </a:p>
          <a:p>
            <a:r>
              <a:rPr lang="en-US" sz="2800" dirty="0" smtClean="0"/>
              <a:t>The parser, based on Abstract Syntax Trees we define will parse the code </a:t>
            </a:r>
            <a:r>
              <a:rPr lang="en-US" sz="2800" dirty="0" smtClean="0"/>
              <a:t>and store it into the aforementioned classes.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4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942152"/>
            <a:ext cx="9074342" cy="51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69449-A7EB-4EBC-A314-2ED4F9B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35330"/>
              </p:ext>
            </p:extLst>
          </p:nvPr>
        </p:nvGraphicFramePr>
        <p:xfrm>
          <a:off x="147722" y="1136821"/>
          <a:ext cx="11755954" cy="55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348"/>
                <a:gridCol w="5527589"/>
                <a:gridCol w="4053017"/>
              </a:tblGrid>
              <a:tr h="37204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PARSER CLASS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WHAT IT WILL CONTAIN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WHAT</a:t>
                      </a:r>
                      <a:r>
                        <a:rPr lang="en-US" sz="1700" baseline="0" dirty="0" smtClean="0"/>
                        <a:t> IT REPRESENTS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Identifier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letter(</a:t>
                      </a:r>
                      <a:r>
                        <a:rPr lang="en-US" sz="1700" dirty="0" err="1" smtClean="0"/>
                        <a:t>letter|digit</a:t>
                      </a:r>
                      <a:r>
                        <a:rPr lang="en-US" sz="1700" dirty="0" smtClean="0"/>
                        <a:t>)*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Name of a variable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identifier|identifier</a:t>
                      </a:r>
                      <a:r>
                        <a:rPr lang="en-US" sz="1700" dirty="0" smtClean="0"/>
                        <a:t>[expression]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r>
                        <a:rPr lang="en-US" sz="1700" baseline="0" dirty="0" smtClean="0"/>
                        <a:t> or array element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Term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raw </a:t>
                      </a:r>
                      <a:r>
                        <a:rPr lang="en-US" sz="1700" dirty="0" err="1" smtClean="0"/>
                        <a:t>data|variables</a:t>
                      </a:r>
                      <a:r>
                        <a:rPr lang="en-US" sz="1700" dirty="0" smtClean="0"/>
                        <a:t>|(expression)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 value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&lt;unary operator</a:t>
                      </a:r>
                      <a:r>
                        <a:rPr lang="en-US" sz="1700" dirty="0" smtClean="0"/>
                        <a:t>&gt;*term</a:t>
                      </a:r>
                      <a:r>
                        <a:rPr lang="en-US" sz="1700" dirty="0" smtClean="0"/>
                        <a:t>(&lt;binary</a:t>
                      </a:r>
                      <a:r>
                        <a:rPr lang="en-US" sz="1700" baseline="0" dirty="0" smtClean="0"/>
                        <a:t> operator&gt;term)*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Anything that can be evaluated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declaration|assignment|cout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err="1" smtClean="0"/>
                        <a:t>cin|loops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Constructs of different kinds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Block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statement(statement)*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One</a:t>
                      </a:r>
                      <a:r>
                        <a:rPr lang="en-US" sz="1700" baseline="0" dirty="0" smtClean="0"/>
                        <a:t> or more statements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Assignment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 and expression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Statements</a:t>
                      </a:r>
                      <a:r>
                        <a:rPr lang="en-US" sz="1700" baseline="0" dirty="0" smtClean="0"/>
                        <a:t> with an “=” sign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Declaration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r>
                        <a:rPr lang="en-US" sz="1700" baseline="0" dirty="0" smtClean="0"/>
                        <a:t> type and assignment type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r>
                        <a:rPr lang="en-US" sz="1700" baseline="0" dirty="0" smtClean="0"/>
                        <a:t> declarations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Cout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err="1" smtClean="0"/>
                        <a:t>cin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List</a:t>
                      </a:r>
                      <a:r>
                        <a:rPr lang="en-US" sz="1700" baseline="0" dirty="0" smtClean="0"/>
                        <a:t> of expressions/variables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Input and output objects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Conditionals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Expressions for conditions and blocks to execute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If – else if – else constructs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 loop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Intialisation</a:t>
                      </a:r>
                      <a:r>
                        <a:rPr lang="en-US" sz="1700" dirty="0" smtClean="0"/>
                        <a:t>, </a:t>
                      </a:r>
                      <a:r>
                        <a:rPr lang="en-US" sz="1700" dirty="0" err="1" smtClean="0"/>
                        <a:t>updation</a:t>
                      </a:r>
                      <a:r>
                        <a:rPr lang="en-US" sz="1700" dirty="0" smtClean="0"/>
                        <a:t>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condtion</a:t>
                      </a:r>
                      <a:r>
                        <a:rPr lang="en-US" sz="1700" baseline="0" dirty="0" smtClean="0"/>
                        <a:t> and block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 loop constructs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While loop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Condition and block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While loop constructs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Functions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Name, argument list and block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Function Declarations</a:t>
                      </a:r>
                      <a:endParaRPr lang="en-US" sz="1700" dirty="0"/>
                    </a:p>
                  </a:txBody>
                  <a:tcPr/>
                </a:tc>
              </a:tr>
              <a:tr h="37204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Function Calls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Function name and list</a:t>
                      </a:r>
                      <a:r>
                        <a:rPr lang="en-US" sz="1700" baseline="0" dirty="0" smtClean="0"/>
                        <a:t> of arguments passed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Actua</a:t>
                      </a:r>
                      <a:r>
                        <a:rPr lang="en-US" sz="1700" baseline="0" dirty="0" smtClean="0"/>
                        <a:t>l execution of functions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D1F5D-76BD-4A67-A0DE-73497C36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6F95F-CD06-4F2C-BFFB-3239550C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Interpreter will maintain a symbol table to store variables (and their scopes) as a list of dictionaries and a dictionary for functions</a:t>
            </a:r>
          </a:p>
          <a:p>
            <a:r>
              <a:rPr lang="en-US" sz="2800" dirty="0" smtClean="0"/>
              <a:t>Finally, when we execute the parsed code, we graphically represent what is being executed.</a:t>
            </a:r>
          </a:p>
          <a:p>
            <a:r>
              <a:rPr lang="en-US" sz="2800" dirty="0" smtClean="0"/>
              <a:t>Common data structures (stacks, queues, </a:t>
            </a:r>
            <a:r>
              <a:rPr lang="en-US" sz="2800" dirty="0" err="1" smtClean="0"/>
              <a:t>etc</a:t>
            </a:r>
            <a:r>
              <a:rPr lang="en-US" sz="2800" dirty="0" smtClean="0"/>
              <a:t>) will be their own classes with member methods including methods for graphic representations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86619-1FFD-45FA-986D-0DF0C85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0BC44-BB68-4A60-B82C-53FBA474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program can be used for viewing basic algorithms and for </a:t>
            </a:r>
            <a:r>
              <a:rPr lang="en-US" sz="2800" dirty="0"/>
              <a:t>debugging </a:t>
            </a:r>
            <a:r>
              <a:rPr lang="en-US" sz="2800" dirty="0"/>
              <a:t>simple programs</a:t>
            </a:r>
            <a:r>
              <a:rPr lang="en-US" sz="2800" dirty="0"/>
              <a:t>.</a:t>
            </a:r>
          </a:p>
          <a:p>
            <a:r>
              <a:rPr lang="en-US" sz="2800" dirty="0"/>
              <a:t>This </a:t>
            </a:r>
            <a:r>
              <a:rPr lang="en-US" sz="2800" dirty="0"/>
              <a:t>is also useful for teachers(</a:t>
            </a:r>
            <a:r>
              <a:rPr lang="en-US" sz="2800" dirty="0" err="1"/>
              <a:t>eg</a:t>
            </a:r>
            <a:r>
              <a:rPr lang="en-US" sz="2800" dirty="0"/>
              <a:t>. </a:t>
            </a:r>
            <a:r>
              <a:rPr lang="en-US" sz="2800" dirty="0" smtClean="0"/>
              <a:t>CS213 </a:t>
            </a:r>
            <a:r>
              <a:rPr lang="en-US" sz="2800" dirty="0"/>
              <a:t>and </a:t>
            </a:r>
            <a:r>
              <a:rPr lang="en-US" sz="2800" dirty="0" smtClean="0"/>
              <a:t>CS101</a:t>
            </a:r>
            <a:r>
              <a:rPr lang="en-US" sz="2800" dirty="0"/>
              <a:t>) </a:t>
            </a:r>
            <a:r>
              <a:rPr lang="en-US" sz="2800" dirty="0"/>
              <a:t>to demonstrate common problems and algorithms like railroad problem, LPT algorithm in machine scheduling</a:t>
            </a:r>
            <a:r>
              <a:rPr lang="en-US" sz="2800" dirty="0"/>
              <a:t>.</a:t>
            </a:r>
          </a:p>
          <a:p>
            <a:r>
              <a:rPr lang="en-US" sz="2800" dirty="0"/>
              <a:t>However </a:t>
            </a:r>
            <a:r>
              <a:rPr lang="en-US" sz="2800" dirty="0"/>
              <a:t>it will be quite difficult to implement it for extensive programs which have a variety of features and also for some basic </a:t>
            </a:r>
            <a:r>
              <a:rPr lang="en-US" sz="2800" dirty="0" err="1"/>
              <a:t>probems</a:t>
            </a:r>
            <a:r>
              <a:rPr lang="en-US" sz="2800" dirty="0"/>
              <a:t> like </a:t>
            </a:r>
            <a:r>
              <a:rPr lang="en-US" sz="2800" dirty="0" err="1"/>
              <a:t>i</a:t>
            </a:r>
            <a:r>
              <a:rPr lang="en-US" sz="2800" dirty="0"/>
              <a:t>++. </a:t>
            </a:r>
          </a:p>
        </p:txBody>
      </p:sp>
    </p:spTree>
    <p:extLst>
      <p:ext uri="{BB962C8B-B14F-4D97-AF65-F5344CB8AC3E}">
        <p14:creationId xmlns:p14="http://schemas.microsoft.com/office/powerpoint/2010/main" val="18068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8378A-DE27-4F55-80F4-A5C44EF6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593F-E6BA-4DCC-BD4E-CD990891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will implement and </a:t>
            </a:r>
            <a:r>
              <a:rPr lang="en-US" sz="2800" dirty="0" err="1" smtClean="0"/>
              <a:t>visualise</a:t>
            </a:r>
            <a:r>
              <a:rPr lang="en-US" sz="2800" dirty="0" smtClean="0"/>
              <a:t> the algorithms and data structures learnt in our course on Data Structures and Algorithms.</a:t>
            </a:r>
          </a:p>
          <a:p>
            <a:r>
              <a:rPr lang="en-US" sz="2800" dirty="0" smtClean="0"/>
              <a:t>We will check each module: namely the </a:t>
            </a:r>
            <a:r>
              <a:rPr lang="en-US" sz="2800" dirty="0" err="1" smtClean="0"/>
              <a:t>lexer</a:t>
            </a:r>
            <a:r>
              <a:rPr lang="en-US" sz="2800" dirty="0" smtClean="0"/>
              <a:t>, parser, interpreter, graphic generation and data structures, by reviewing the trees generated or output displayed for each stage, for a number of programs.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37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1D3B4-E50F-4A97-9CC2-4F76CC90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 AND 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55999-14C0-422A-9C05-2BCE760E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About 10-11 days for making </a:t>
            </a:r>
            <a:r>
              <a:rPr lang="en-US" sz="2800" dirty="0" err="1"/>
              <a:t>lexer</a:t>
            </a:r>
            <a:r>
              <a:rPr lang="en-US" sz="2800" dirty="0"/>
              <a:t> </a:t>
            </a:r>
            <a:r>
              <a:rPr lang="en-US" sz="2800" dirty="0"/>
              <a:t>for tokenizing and parser for parsing the given tokens</a:t>
            </a:r>
            <a:r>
              <a:rPr lang="en-US" sz="2800" dirty="0" smtClean="0"/>
              <a:t>. </a:t>
            </a:r>
            <a:r>
              <a:rPr lang="en-US" sz="2800" dirty="0" err="1" smtClean="0"/>
              <a:t>Aman</a:t>
            </a:r>
            <a:r>
              <a:rPr lang="en-US" sz="2800" dirty="0" smtClean="0"/>
              <a:t> will be working on </a:t>
            </a:r>
            <a:r>
              <a:rPr lang="en-US" sz="2800" dirty="0" err="1" smtClean="0"/>
              <a:t>lexer</a:t>
            </a:r>
            <a:r>
              <a:rPr lang="en-US" sz="2800" dirty="0" smtClean="0"/>
              <a:t> while </a:t>
            </a:r>
            <a:r>
              <a:rPr lang="en-US" sz="2800" dirty="0" err="1" smtClean="0"/>
              <a:t>Sahil</a:t>
            </a:r>
            <a:r>
              <a:rPr lang="en-US" sz="2800" dirty="0" smtClean="0"/>
              <a:t> and </a:t>
            </a:r>
            <a:r>
              <a:rPr lang="en-US" sz="2800" dirty="0" err="1" smtClean="0"/>
              <a:t>preey</a:t>
            </a:r>
            <a:r>
              <a:rPr lang="en-US" sz="2800" dirty="0" smtClean="0"/>
              <a:t> will code the rules for parsing.</a:t>
            </a:r>
            <a:endParaRPr lang="en-US" sz="2800" dirty="0"/>
          </a:p>
          <a:p>
            <a:r>
              <a:rPr lang="en-US" sz="2800" dirty="0"/>
              <a:t>About 1 week for developing the </a:t>
            </a:r>
            <a:r>
              <a:rPr lang="en-US" sz="2800" dirty="0" smtClean="0"/>
              <a:t>interpreter, while </a:t>
            </a:r>
            <a:r>
              <a:rPr lang="en-US" sz="2800" dirty="0" err="1" smtClean="0"/>
              <a:t>preey</a:t>
            </a:r>
            <a:r>
              <a:rPr lang="en-US" sz="2800" dirty="0" smtClean="0"/>
              <a:t> will be working on how to manage function. </a:t>
            </a:r>
            <a:r>
              <a:rPr lang="en-US" sz="2800" dirty="0" err="1" smtClean="0"/>
              <a:t>Sahil</a:t>
            </a:r>
            <a:r>
              <a:rPr lang="en-US" sz="2800" dirty="0" smtClean="0"/>
              <a:t> will work on assignment and variable </a:t>
            </a:r>
            <a:r>
              <a:rPr lang="en-US" sz="2800" dirty="0" err="1" smtClean="0"/>
              <a:t>updation</a:t>
            </a:r>
            <a:r>
              <a:rPr lang="en-US" sz="2800" dirty="0" smtClean="0"/>
              <a:t>. </a:t>
            </a:r>
            <a:r>
              <a:rPr lang="en-US" sz="2800" dirty="0" err="1" smtClean="0"/>
              <a:t>Aman</a:t>
            </a:r>
            <a:r>
              <a:rPr lang="en-US" sz="2800" dirty="0" smtClean="0"/>
              <a:t> will work on developing the symbol table.</a:t>
            </a:r>
            <a:endParaRPr lang="en-US" sz="2800" dirty="0"/>
          </a:p>
          <a:p>
            <a:r>
              <a:rPr lang="en-US" sz="2800" dirty="0"/>
              <a:t>About 1 week for working on graphics implementation of the statements, functions and data </a:t>
            </a:r>
            <a:r>
              <a:rPr lang="en-US" sz="2800" dirty="0" smtClean="0"/>
              <a:t>structures. </a:t>
            </a:r>
            <a:r>
              <a:rPr lang="en-US" sz="2800" dirty="0" err="1" smtClean="0"/>
              <a:t>Sahil</a:t>
            </a:r>
            <a:r>
              <a:rPr lang="en-US" sz="2800" dirty="0" smtClean="0"/>
              <a:t> will work on showing variables and current values stored. </a:t>
            </a:r>
            <a:r>
              <a:rPr lang="en-US" sz="2800" dirty="0" err="1" smtClean="0"/>
              <a:t>Aman</a:t>
            </a:r>
            <a:r>
              <a:rPr lang="en-US" sz="2800" dirty="0" smtClean="0"/>
              <a:t> will work on showing changes in the data structures and updating them and </a:t>
            </a:r>
            <a:r>
              <a:rPr lang="en-US" sz="2800" dirty="0" err="1" smtClean="0"/>
              <a:t>preey</a:t>
            </a:r>
            <a:r>
              <a:rPr lang="en-US" sz="2800" dirty="0" smtClean="0"/>
              <a:t> will work on showing activation  frame and the scoping of  variables.</a:t>
            </a:r>
            <a:endParaRPr lang="en-US" sz="2800" dirty="0"/>
          </a:p>
          <a:p>
            <a:r>
              <a:rPr lang="en-US" sz="2800" dirty="0"/>
              <a:t>Last week to be kept for debugging, documenting, implementing HTML interface</a:t>
            </a:r>
            <a:r>
              <a:rPr lang="en-US" sz="2800" dirty="0" smtClean="0"/>
              <a:t>. All three of us will be in debugging  and documentation.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0574E-F3BB-42B9-9238-009BD7DB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719667"/>
            <a:ext cx="10155609" cy="2357157"/>
          </a:xfrm>
        </p:spPr>
        <p:txBody>
          <a:bodyPr/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367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9752C-E292-4FA3-B014-5EF541BA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66742-A47F-4F80-B6C5-79A109FC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an Interpreter (for a language syntactically similar to C++)</a:t>
            </a:r>
          </a:p>
          <a:p>
            <a:r>
              <a:rPr lang="en-US" sz="2800" dirty="0"/>
              <a:t>Give a graphical representation of “behind-the-scene” memory allocation and other processes executed by the interpreter </a:t>
            </a:r>
          </a:p>
          <a:p>
            <a:r>
              <a:rPr lang="en-US" sz="2800" dirty="0"/>
              <a:t>Develop representations for execution stacks, and common data structures like queues, trees, etc.</a:t>
            </a:r>
          </a:p>
        </p:txBody>
      </p:sp>
    </p:spTree>
    <p:extLst>
      <p:ext uri="{BB962C8B-B14F-4D97-AF65-F5344CB8AC3E}">
        <p14:creationId xmlns:p14="http://schemas.microsoft.com/office/powerpoint/2010/main" val="7620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208CE-C36A-426F-A3D2-5B672AD6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94D1CF-5AF8-470F-B906-A95C86AC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Chose this project because it can be a great tool to </a:t>
            </a:r>
            <a:r>
              <a:rPr lang="en-US" sz="2800" dirty="0" err="1"/>
              <a:t>visualise</a:t>
            </a:r>
            <a:r>
              <a:rPr lang="en-US" sz="2800" dirty="0"/>
              <a:t> algorithms and common data structures</a:t>
            </a:r>
          </a:p>
          <a:p>
            <a:r>
              <a:rPr lang="en-US" sz="2800" dirty="0"/>
              <a:t>Difficulties faced in our Algorithms course inspired the idea</a:t>
            </a:r>
          </a:p>
          <a:p>
            <a:r>
              <a:rPr lang="en-US" sz="2800" dirty="0"/>
              <a:t>Great tool to teach CS 101 -&gt; to give a feel of how a compiler actually executes your code</a:t>
            </a:r>
          </a:p>
        </p:txBody>
      </p:sp>
    </p:spTree>
    <p:extLst>
      <p:ext uri="{BB962C8B-B14F-4D97-AF65-F5344CB8AC3E}">
        <p14:creationId xmlns:p14="http://schemas.microsoft.com/office/powerpoint/2010/main" val="6488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7" y="296562"/>
            <a:ext cx="9464469" cy="62570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18" y="333842"/>
            <a:ext cx="6182506" cy="6182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78664"/>
            <a:ext cx="9816579" cy="6068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55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0AD05-CDC8-442D-B649-708DB10A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699CC3-3122-48D0-828A-1FAD90CE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 for debugging!</a:t>
            </a:r>
          </a:p>
          <a:p>
            <a:pPr lvl="2"/>
            <a:r>
              <a:rPr lang="en-US" sz="2400" dirty="0"/>
              <a:t>Convenient to find out logical shortcomings in your algorithms</a:t>
            </a:r>
          </a:p>
          <a:p>
            <a:pPr lvl="2"/>
            <a:r>
              <a:rPr lang="en-US" sz="2400" dirty="0"/>
              <a:t>Very easy to find out where the undescriptive Segmentation Faults arise</a:t>
            </a:r>
          </a:p>
          <a:p>
            <a:r>
              <a:rPr lang="en-US" sz="2800" dirty="0"/>
              <a:t>Wanted to get under the hood of the compilers we use day in day out</a:t>
            </a:r>
          </a:p>
          <a:p>
            <a:r>
              <a:rPr lang="en-US" sz="2800" dirty="0"/>
              <a:t>Excitement to create our very own language!</a:t>
            </a:r>
          </a:p>
        </p:txBody>
      </p:sp>
    </p:spTree>
    <p:extLst>
      <p:ext uri="{BB962C8B-B14F-4D97-AF65-F5344CB8AC3E}">
        <p14:creationId xmlns:p14="http://schemas.microsoft.com/office/powerpoint/2010/main" val="3564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A89BB-3F5B-4521-9CBA-D9DF17DD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3ACFFD-39BB-43F8-A67E-54CD51DC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Extensive research has been done on the field of interpreters previously</a:t>
            </a:r>
            <a:r>
              <a:rPr lang="en-US" sz="2800" dirty="0"/>
              <a:t>.</a:t>
            </a:r>
          </a:p>
          <a:p>
            <a:r>
              <a:rPr lang="en-US" sz="2800" dirty="0"/>
              <a:t>I</a:t>
            </a:r>
            <a:r>
              <a:rPr lang="en-US" sz="2800" dirty="0"/>
              <a:t>nterpreters </a:t>
            </a:r>
            <a:r>
              <a:rPr lang="en-US" sz="2800" dirty="0"/>
              <a:t>for the language C++ like </a:t>
            </a:r>
            <a:r>
              <a:rPr lang="en-US" sz="2800" dirty="0" err="1"/>
              <a:t>Cint</a:t>
            </a:r>
            <a:r>
              <a:rPr lang="en-US" sz="2800" dirty="0"/>
              <a:t>, </a:t>
            </a:r>
            <a:r>
              <a:rPr lang="en-US" sz="2800" dirty="0"/>
              <a:t>Cling, which </a:t>
            </a:r>
            <a:r>
              <a:rPr lang="en-US" sz="2800" dirty="0" err="1"/>
              <a:t>inspite</a:t>
            </a:r>
            <a:r>
              <a:rPr lang="en-US" sz="2800" dirty="0"/>
              <a:t> of having a lot of functionality are not complete.</a:t>
            </a:r>
          </a:p>
          <a:p>
            <a:r>
              <a:rPr lang="en-US" sz="2800" dirty="0"/>
              <a:t>Similar attempts to create an visualization environment have been made , though we could not find anything substantial on the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" y="452437"/>
            <a:ext cx="10631563" cy="58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62" y="762133"/>
            <a:ext cx="5435763" cy="5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A5326-CFEC-4765-8A07-48693F58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E0AE9-FFAF-44B6-970C-566F33D8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</a:t>
            </a:r>
            <a:r>
              <a:rPr lang="en-US" sz="2800" dirty="0"/>
              <a:t>an interpreter for a small rule-based language of </a:t>
            </a:r>
            <a:r>
              <a:rPr lang="en-US" sz="2800" dirty="0"/>
              <a:t>your</a:t>
            </a:r>
            <a:r>
              <a:rPr lang="en-US" sz="2800" dirty="0"/>
              <a:t> </a:t>
            </a:r>
            <a:r>
              <a:rPr lang="en-US" sz="2800" dirty="0"/>
              <a:t>own </a:t>
            </a:r>
            <a:r>
              <a:rPr lang="en-US" sz="2800" dirty="0"/>
              <a:t>using python3 and its libraries. </a:t>
            </a: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/>
              <a:t>interpreter must depict, in real time, the </a:t>
            </a:r>
            <a:r>
              <a:rPr lang="en-US" sz="2800" dirty="0"/>
              <a:t>execution environment</a:t>
            </a:r>
            <a:r>
              <a:rPr lang="en-US" sz="2800" dirty="0"/>
              <a:t>, data structures, variables and memory allocation to give the user a comprehensive overview of the </a:t>
            </a:r>
            <a:r>
              <a:rPr lang="en-US" sz="2800" dirty="0"/>
              <a:t>interpreter working </a:t>
            </a:r>
            <a:r>
              <a:rPr lang="en-US" sz="2800" dirty="0"/>
              <a:t>and code execution.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61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318</TotalTime>
  <Words>854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 3 Idiots present EYE</vt:lpstr>
      <vt:lpstr>ABSTRACT</vt:lpstr>
      <vt:lpstr>MOTIVATION</vt:lpstr>
      <vt:lpstr>PowerPoint Presentation</vt:lpstr>
      <vt:lpstr>MOTIVATION</vt:lpstr>
      <vt:lpstr>LITERATURE SURVEY</vt:lpstr>
      <vt:lpstr>PowerPoint Presentation</vt:lpstr>
      <vt:lpstr>PowerPoint Presentation</vt:lpstr>
      <vt:lpstr>PROBLEM STATEMENT</vt:lpstr>
      <vt:lpstr>SOFTWARE REQUIREMENTS</vt:lpstr>
      <vt:lpstr>PowerPoint Presentation</vt:lpstr>
      <vt:lpstr>IMPLEMENTATION</vt:lpstr>
      <vt:lpstr>PowerPoint Presentation</vt:lpstr>
      <vt:lpstr>IMPLEMENTATION </vt:lpstr>
      <vt:lpstr>IMPLEMENTATION</vt:lpstr>
      <vt:lpstr>FEASIBILITY</vt:lpstr>
      <vt:lpstr>TESTING</vt:lpstr>
      <vt:lpstr>WORK ALLOCATION AND TIMELINE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</dc:title>
  <dc:creator>Preey Shah</dc:creator>
  <cp:lastModifiedBy>Preey Shah</cp:lastModifiedBy>
  <cp:revision>23</cp:revision>
  <dcterms:created xsi:type="dcterms:W3CDTF">2017-09-17T12:19:04Z</dcterms:created>
  <dcterms:modified xsi:type="dcterms:W3CDTF">2017-09-17T18:17:38Z</dcterms:modified>
</cp:coreProperties>
</file>