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Amatic SC"/>
      <p:regular r:id="rId28"/>
      <p:bold r:id="rId29"/>
    </p:embeddedFont>
    <p:embeddedFont>
      <p:font typeface="Source Code Pr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AmaticSC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bold.fntdata"/><Relationship Id="rId3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33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32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d7a85d3e4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d7a85d3e4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d7a85d3e4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d7a85d3e4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d7a85d3e4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d7a85d3e4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d7a85d3e4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d7a85d3e4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d7a85d3e4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d7a85d3e4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d7a85d3e4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d7a85d3e4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d7a85d3e4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d7a85d3e4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d7a85d3e4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d7a85d3e4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d7a85d3e4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d7a85d3e4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7a85d3e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7a85d3e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d7a85d3e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d7a85d3e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d7a85d3e4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d7a85d3e4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d7a85d3e4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d7a85d3e4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d7a85d3e4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d7a85d3e4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d7a85d3e4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d7a85d3e4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d7a85d3e4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d7a85d3e4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d7a85d3e4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d7a85d3e4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 Feeder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Проект по Практическа роботика и умни неща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Рая Георгиева, ФН 62013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2714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Raleway"/>
                <a:ea typeface="Raleway"/>
                <a:cs typeface="Raleway"/>
                <a:sym typeface="Raleway"/>
              </a:rPr>
              <a:t>Сървърна част - формат на данните</a:t>
            </a:r>
            <a:endParaRPr sz="2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" y="1244638"/>
            <a:ext cx="885825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2714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Raleway"/>
                <a:ea typeface="Raleway"/>
                <a:cs typeface="Raleway"/>
                <a:sym typeface="Raleway"/>
              </a:rPr>
              <a:t>Клиентска част - технологии</a:t>
            </a:r>
            <a:endParaRPr sz="2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8582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Ionic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Capacitor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Разработка: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 Studio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Android Studio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2714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Raleway"/>
                <a:ea typeface="Raleway"/>
                <a:cs typeface="Raleway"/>
                <a:sym typeface="Raleway"/>
              </a:rPr>
              <a:t>Клиентска част - установяване на връзка</a:t>
            </a:r>
            <a:endParaRPr sz="2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8582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789875"/>
            <a:ext cx="7208600" cy="43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2714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Raleway"/>
                <a:ea typeface="Raleway"/>
                <a:cs typeface="Raleway"/>
                <a:sym typeface="Raleway"/>
              </a:rPr>
              <a:t>Клиентска част - снимки</a:t>
            </a:r>
            <a:endParaRPr sz="2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8582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799511"/>
            <a:ext cx="2645825" cy="411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2050" y="707450"/>
            <a:ext cx="2702650" cy="42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9225" y="753475"/>
            <a:ext cx="2702650" cy="411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2714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Raleway"/>
                <a:ea typeface="Raleway"/>
                <a:cs typeface="Raleway"/>
                <a:sym typeface="Raleway"/>
              </a:rPr>
              <a:t>Клиентска част - снимки</a:t>
            </a:r>
            <a:endParaRPr sz="2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8582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775" y="830475"/>
            <a:ext cx="2979900" cy="431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9650" y="886013"/>
            <a:ext cx="2913700" cy="420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325" y="886013"/>
            <a:ext cx="2847318" cy="42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2178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Raleway"/>
                <a:ea typeface="Raleway"/>
                <a:cs typeface="Raleway"/>
                <a:sym typeface="Raleway"/>
              </a:rPr>
              <a:t>ML модел</a:t>
            </a:r>
            <a:endParaRPr sz="2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8582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Обучен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Не успях да го използвам на платката с камерата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2714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Raleway"/>
                <a:ea typeface="Raleway"/>
                <a:cs typeface="Raleway"/>
                <a:sym typeface="Raleway"/>
              </a:rPr>
              <a:t>Бъдещо развитие</a:t>
            </a:r>
            <a:endParaRPr sz="2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18582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Да се довърши разпознаването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Да се добавят и други обекти например хора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Подобряване на дизайна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Показания за количеството храна, а не просто отчитане на липса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72725" y="21712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Raleway"/>
                <a:ea typeface="Raleway"/>
                <a:cs typeface="Raleway"/>
                <a:sym typeface="Raleway"/>
              </a:rPr>
              <a:t>Заключение</a:t>
            </a:r>
            <a:endParaRPr sz="27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890700" y="20609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Raleway"/>
                <a:ea typeface="Raleway"/>
                <a:cs typeface="Raleway"/>
                <a:sym typeface="Raleway"/>
              </a:rPr>
              <a:t>Демо</a:t>
            </a:r>
            <a:endParaRPr sz="27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Raleway"/>
                <a:ea typeface="Raleway"/>
                <a:cs typeface="Raleway"/>
                <a:sym typeface="Raleway"/>
              </a:rPr>
              <a:t>Съдържание на презентацията</a:t>
            </a:r>
            <a:endParaRPr sz="2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Модел на системата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Хардуерна част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Сървърна част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Клиентска част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Machine learning model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Бъдещо развитие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Raleway"/>
                <a:ea typeface="Raleway"/>
                <a:cs typeface="Raleway"/>
                <a:sym typeface="Raleway"/>
              </a:rPr>
              <a:t>Основен модел на системата</a:t>
            </a:r>
            <a:endParaRPr sz="2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1854" t="0"/>
          <a:stretch/>
        </p:blipFill>
        <p:spPr>
          <a:xfrm>
            <a:off x="140500" y="1093850"/>
            <a:ext cx="8836826" cy="40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Raleway"/>
                <a:ea typeface="Raleway"/>
                <a:cs typeface="Raleway"/>
                <a:sym typeface="Raleway"/>
              </a:rPr>
              <a:t>Хардуерна част - 1</a:t>
            </a:r>
            <a:endParaRPr sz="29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425" y="823888"/>
            <a:ext cx="6481880" cy="41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50" y="152400"/>
            <a:ext cx="7602173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162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Raleway"/>
                <a:ea typeface="Raleway"/>
                <a:cs typeface="Raleway"/>
                <a:sym typeface="Raleway"/>
              </a:rPr>
              <a:t>Хардуерна част - 2</a:t>
            </a:r>
            <a:endParaRPr sz="29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SG90 servo motor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 PWM - pigpio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Analog input</a:t>
            </a:r>
            <a:endParaRPr/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162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Raleway"/>
                <a:ea typeface="Raleway"/>
                <a:cs typeface="Raleway"/>
                <a:sym typeface="Raleway"/>
              </a:rPr>
              <a:t>Хардуерна част - 3</a:t>
            </a:r>
            <a:endParaRPr sz="29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525" y="664350"/>
            <a:ext cx="4805775" cy="42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525" y="98400"/>
            <a:ext cx="2124075" cy="140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350" y="2509425"/>
            <a:ext cx="4438649" cy="2393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Raspberry Pi Camera V2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PIR sensor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Force Sensitive Sensor</a:t>
            </a:r>
            <a:endParaRPr/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198038" y="1524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Raleway"/>
                <a:ea typeface="Raleway"/>
                <a:cs typeface="Raleway"/>
                <a:sym typeface="Raleway"/>
              </a:rPr>
              <a:t>Хардуерна част - 4 </a:t>
            </a:r>
            <a:endParaRPr sz="29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875" y="195269"/>
            <a:ext cx="3128976" cy="270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950" y="2571749"/>
            <a:ext cx="2539600" cy="21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1975" y="2405698"/>
            <a:ext cx="2431483" cy="216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144463" y="1524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Raleway"/>
                <a:ea typeface="Raleway"/>
                <a:cs typeface="Raleway"/>
                <a:sym typeface="Raleway"/>
              </a:rPr>
              <a:t>Хардуерна част - 5 </a:t>
            </a:r>
            <a:endParaRPr sz="29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337799" y="-162400"/>
            <a:ext cx="4279801" cy="633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2714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Raleway"/>
                <a:ea typeface="Raleway"/>
                <a:cs typeface="Raleway"/>
                <a:sym typeface="Raleway"/>
              </a:rPr>
              <a:t>Сървърна част - технологии</a:t>
            </a:r>
            <a:endParaRPr sz="2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Spring Boot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Разработка: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IntelliJ Idea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Postman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