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Use _TextFrame.add_paragraph() for subsequent bullets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Agregar una diapositiva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diseño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