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065417" y="5054602"/>
            <a:ext cx="673276" cy="279400"/>
          </a:xfrm>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a:xfrm>
            <a:off x="1921934" y="5054602"/>
            <a:ext cx="4064860" cy="279400"/>
          </a:xfrm>
        </p:spPr>
        <p:txBody>
          <a:bodyPr/>
          <a:lstStyle/>
          <a:p>
            <a:endParaRPr lang="es-ES" dirty="0"/>
          </a:p>
        </p:txBody>
      </p:sp>
      <p:sp>
        <p:nvSpPr>
          <p:cNvPr id="6" name="Slide Number Placeholder 5"/>
          <p:cNvSpPr>
            <a:spLocks noGrp="1"/>
          </p:cNvSpPr>
          <p:nvPr>
            <p:ph type="sldNum" sz="quarter" idx="12"/>
          </p:nvPr>
        </p:nvSpPr>
        <p:spPr>
          <a:xfrm>
            <a:off x="6817317" y="5054602"/>
            <a:ext cx="413483" cy="279400"/>
          </a:xfrm>
        </p:spPr>
        <p:txBody>
          <a:bodyPr/>
          <a:lstStyle/>
          <a:p>
            <a:fld id="{BB334DE0-9187-44EA-8216-F8E9BF40A9EB}" type="slidenum">
              <a:rPr lang="es-ES" smtClean="0"/>
              <a:t>‹Nº›</a:t>
            </a:fld>
            <a:endParaRPr lang="es-E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80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B334DE0-9187-44EA-8216-F8E9BF40A9EB}" type="slidenum">
              <a:rPr lang="es-ES" smtClean="0"/>
              <a:t>‹Nº›</a:t>
            </a:fld>
            <a:endParaRPr lang="es-ES" dirty="0"/>
          </a:p>
        </p:txBody>
      </p:sp>
    </p:spTree>
    <p:extLst>
      <p:ext uri="{BB962C8B-B14F-4D97-AF65-F5344CB8AC3E}">
        <p14:creationId xmlns:p14="http://schemas.microsoft.com/office/powerpoint/2010/main" val="99269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5867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88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spTree>
    <p:extLst>
      <p:ext uri="{BB962C8B-B14F-4D97-AF65-F5344CB8AC3E}">
        <p14:creationId xmlns:p14="http://schemas.microsoft.com/office/powerpoint/2010/main" val="214594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0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997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28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18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spTree>
    <p:extLst>
      <p:ext uri="{BB962C8B-B14F-4D97-AF65-F5344CB8AC3E}">
        <p14:creationId xmlns:p14="http://schemas.microsoft.com/office/powerpoint/2010/main" val="262177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B334DE0-9187-44EA-8216-F8E9BF40A9EB}" type="slidenum">
              <a:rPr lang="es-ES" smtClean="0"/>
              <a:t>‹Nº›</a:t>
            </a:fld>
            <a:endParaRPr lang="es-E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998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B334DE0-9187-44EA-8216-F8E9BF40A9EB}" type="slidenum">
              <a:rPr lang="es-ES" smtClean="0"/>
              <a:t>‹Nº›</a:t>
            </a:fld>
            <a:endParaRPr lang="es-ES" dirty="0"/>
          </a:p>
        </p:txBody>
      </p:sp>
    </p:spTree>
    <p:extLst>
      <p:ext uri="{BB962C8B-B14F-4D97-AF65-F5344CB8AC3E}">
        <p14:creationId xmlns:p14="http://schemas.microsoft.com/office/powerpoint/2010/main" val="54503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B334DE0-9187-44EA-8216-F8E9BF40A9EB}" type="slidenum">
              <a:rPr lang="es-ES" smtClean="0"/>
              <a:t>‹Nº›</a:t>
            </a:fld>
            <a:endParaRPr lang="es-E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954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BB334DE0-9187-44EA-8216-F8E9BF40A9EB}" type="slidenum">
              <a:rPr lang="es-ES" smtClean="0"/>
              <a:t>‹Nº›</a:t>
            </a:fld>
            <a:endParaRPr lang="es-E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2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B334DE0-9187-44EA-8216-F8E9BF40A9EB}" type="slidenum">
              <a:rPr lang="es-ES" smtClean="0"/>
              <a:t>‹Nº›</a:t>
            </a:fld>
            <a:endParaRPr lang="es-ES" dirty="0"/>
          </a:p>
        </p:txBody>
      </p:sp>
    </p:spTree>
    <p:extLst>
      <p:ext uri="{BB962C8B-B14F-4D97-AF65-F5344CB8AC3E}">
        <p14:creationId xmlns:p14="http://schemas.microsoft.com/office/powerpoint/2010/main" val="97462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B334DE0-9187-44EA-8216-F8E9BF40A9EB}" type="slidenum">
              <a:rPr lang="es-ES" smtClean="0"/>
              <a:t>‹Nº›</a:t>
            </a:fld>
            <a:endParaRPr lang="es-E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15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8749CB-66D1-4240-9829-4B62D160E575}" type="datetimeFigureOut">
              <a:rPr lang="es-ES" smtClean="0"/>
              <a:t>06/03/2019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B334DE0-9187-44EA-8216-F8E9BF40A9EB}" type="slidenum">
              <a:rPr lang="es-ES" smtClean="0"/>
              <a:t>‹Nº›</a:t>
            </a:fld>
            <a:endParaRPr lang="es-ES" dirty="0"/>
          </a:p>
        </p:txBody>
      </p:sp>
    </p:spTree>
    <p:extLst>
      <p:ext uri="{BB962C8B-B14F-4D97-AF65-F5344CB8AC3E}">
        <p14:creationId xmlns:p14="http://schemas.microsoft.com/office/powerpoint/2010/main" val="28088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8749CB-66D1-4240-9829-4B62D160E575}" type="datetimeFigureOut">
              <a:rPr lang="es-ES" smtClean="0"/>
              <a:t>06/03/2019</a:t>
            </a:fld>
            <a:endParaRPr lang="es-E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334DE0-9187-44EA-8216-F8E9BF40A9EB}" type="slidenum">
              <a:rPr lang="es-ES" smtClean="0"/>
              <a:t>‹Nº›</a:t>
            </a:fld>
            <a:endParaRPr lang="es-ES" dirty="0"/>
          </a:p>
        </p:txBody>
      </p:sp>
    </p:spTree>
    <p:extLst>
      <p:ext uri="{BB962C8B-B14F-4D97-AF65-F5344CB8AC3E}">
        <p14:creationId xmlns:p14="http://schemas.microsoft.com/office/powerpoint/2010/main" val="3599990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Software adaptativo</a:t>
            </a:r>
            <a:endParaRPr lang="es-ES" dirty="0"/>
          </a:p>
        </p:txBody>
      </p:sp>
      <p:sp>
        <p:nvSpPr>
          <p:cNvPr id="3" name="2 Subtítulo"/>
          <p:cNvSpPr>
            <a:spLocks noGrp="1"/>
          </p:cNvSpPr>
          <p:nvPr>
            <p:ph type="subTitle" idx="1"/>
          </p:nvPr>
        </p:nvSpPr>
        <p:spPr/>
        <p:txBody>
          <a:bodyPr/>
          <a:lstStyle/>
          <a:p>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advTm="45414"/>
    </mc:Choice>
    <mc:Fallback>
      <p:transition spd="slow" advTm="4541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Puntos del informe</a:t>
            </a:r>
            <a:endParaRPr lang="es-CL" dirty="0"/>
          </a:p>
        </p:txBody>
      </p:sp>
      <p:sp>
        <p:nvSpPr>
          <p:cNvPr id="3" name="Marcador de contenido 2"/>
          <p:cNvSpPr>
            <a:spLocks noGrp="1"/>
          </p:cNvSpPr>
          <p:nvPr>
            <p:ph idx="1"/>
          </p:nvPr>
        </p:nvSpPr>
        <p:spPr/>
        <p:txBody>
          <a:bodyPr/>
          <a:lstStyle/>
          <a:p>
            <a:r>
              <a:rPr lang="es-CL" dirty="0" smtClean="0"/>
              <a:t>Marco teórico</a:t>
            </a:r>
          </a:p>
          <a:p>
            <a:r>
              <a:rPr lang="es-CL" dirty="0" smtClean="0"/>
              <a:t>Definición de problema (diagrama)</a:t>
            </a:r>
          </a:p>
          <a:p>
            <a:r>
              <a:rPr lang="es-CL" dirty="0" smtClean="0"/>
              <a:t>Contexto / ambiente</a:t>
            </a:r>
          </a:p>
          <a:p>
            <a:r>
              <a:rPr lang="es-CL" dirty="0" smtClean="0"/>
              <a:t>Ejemplo / solución</a:t>
            </a:r>
          </a:p>
          <a:p>
            <a:r>
              <a:rPr lang="es-CL" dirty="0" smtClean="0"/>
              <a:t>Conclusiones</a:t>
            </a:r>
          </a:p>
          <a:p>
            <a:endParaRPr lang="es-CL" dirty="0"/>
          </a:p>
        </p:txBody>
      </p:sp>
    </p:spTree>
    <p:extLst>
      <p:ext uri="{BB962C8B-B14F-4D97-AF65-F5344CB8AC3E}">
        <p14:creationId xmlns:p14="http://schemas.microsoft.com/office/powerpoint/2010/main" val="3380502545"/>
      </p:ext>
    </p:extLst>
  </p:cSld>
  <p:clrMapOvr>
    <a:masterClrMapping/>
  </p:clrMapOvr>
  <mc:AlternateContent xmlns:mc="http://schemas.openxmlformats.org/markup-compatibility/2006">
    <mc:Choice xmlns:p14="http://schemas.microsoft.com/office/powerpoint/2010/main" Requires="p14">
      <p:transition spd="slow" p14:dur="2000" advTm="21848"/>
    </mc:Choice>
    <mc:Fallback>
      <p:transition spd="slow" advTm="2184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Enfoque</a:t>
            </a:r>
            <a:endParaRPr lang="es-ES" dirty="0"/>
          </a:p>
        </p:txBody>
      </p:sp>
      <p:sp>
        <p:nvSpPr>
          <p:cNvPr id="3" name="2 Marcador de contenido"/>
          <p:cNvSpPr>
            <a:spLocks noGrp="1"/>
          </p:cNvSpPr>
          <p:nvPr>
            <p:ph idx="1"/>
          </p:nvPr>
        </p:nvSpPr>
        <p:spPr/>
        <p:txBody>
          <a:bodyPr>
            <a:normAutofit/>
          </a:bodyPr>
          <a:lstStyle/>
          <a:p>
            <a:r>
              <a:rPr lang="es-ES" sz="1800" dirty="0"/>
              <a:t>El software </a:t>
            </a:r>
            <a:r>
              <a:rPr lang="es-ES" sz="1800" dirty="0" smtClean="0"/>
              <a:t>adaptativo </a:t>
            </a:r>
            <a:r>
              <a:rPr lang="es-ES" sz="1800" dirty="0"/>
              <a:t>se enfoca </a:t>
            </a:r>
            <a:r>
              <a:rPr lang="es-ES" sz="1800" dirty="0" smtClean="0"/>
              <a:t>en la capacidad </a:t>
            </a:r>
            <a:r>
              <a:rPr lang="es-ES" sz="1800" dirty="0"/>
              <a:t>de adaptarse cambios en el entorno y poder aprender nuevas conductas en base a dichos cambios. </a:t>
            </a:r>
            <a:r>
              <a:rPr lang="es-ES" sz="1800" dirty="0" smtClean="0"/>
              <a:t>en </a:t>
            </a:r>
            <a:r>
              <a:rPr lang="es-ES" sz="1800" dirty="0"/>
              <a:t>la minería de datos (data mining), esto es, la extracción no trivial, implícita, previamente desconocida y potencialmente usable de información de interés en grandes cantidades de datos. </a:t>
            </a:r>
            <a:endParaRPr lang="es-ES" sz="1800" dirty="0" smtClean="0"/>
          </a:p>
          <a:p>
            <a:r>
              <a:rPr lang="es-ES" sz="1800" dirty="0" smtClean="0"/>
              <a:t>El </a:t>
            </a:r>
            <a:r>
              <a:rPr lang="es-ES" sz="1800" dirty="0"/>
              <a:t>proceso de extraer esa información se basa en aplicar algoritmos de aprendizaje automático</a:t>
            </a:r>
            <a:r>
              <a:rPr lang="es-ES" sz="1800"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advTm="19899"/>
    </mc:Choice>
    <mc:Fallback>
      <p:transition spd="slow" advTm="1989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Aprendizaje</a:t>
            </a:r>
            <a:endParaRPr lang="es-ES" dirty="0"/>
          </a:p>
        </p:txBody>
      </p:sp>
      <p:sp>
        <p:nvSpPr>
          <p:cNvPr id="3" name="2 Marcador de contenido"/>
          <p:cNvSpPr>
            <a:spLocks noGrp="1"/>
          </p:cNvSpPr>
          <p:nvPr>
            <p:ph idx="1"/>
          </p:nvPr>
        </p:nvSpPr>
        <p:spPr/>
        <p:txBody>
          <a:bodyPr>
            <a:normAutofit/>
          </a:bodyPr>
          <a:lstStyle/>
          <a:p>
            <a:r>
              <a:rPr lang="es-ES" sz="1800" dirty="0" smtClean="0"/>
              <a:t>Se considera que si un sistema es inteligente si es capaz de observar su entorno y aprender de él.</a:t>
            </a:r>
          </a:p>
          <a:p>
            <a:r>
              <a:rPr lang="es-ES" sz="1800" dirty="0" smtClean="0"/>
              <a:t>Una de las principales diferencias entre seres vivos e inertes es la capacidad de adaptarse a los cambios, la capacidad de aprender. Algoritmos de aprendizaje automático son cada día más utilizados en una cantidad creciente de aplicaciones.</a:t>
            </a:r>
            <a:endParaRPr lang="es-ES" sz="1800" dirty="0"/>
          </a:p>
        </p:txBody>
      </p:sp>
    </p:spTree>
  </p:cSld>
  <p:clrMapOvr>
    <a:masterClrMapping/>
  </p:clrMapOvr>
  <mc:AlternateContent xmlns:mc="http://schemas.openxmlformats.org/markup-compatibility/2006">
    <mc:Choice xmlns:p14="http://schemas.microsoft.com/office/powerpoint/2010/main" Requires="p14">
      <p:transition spd="slow" p14:dur="2000" advTm="31737"/>
    </mc:Choice>
    <mc:Fallback>
      <p:transition spd="slow" advTm="3173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6158" y="258152"/>
            <a:ext cx="6798734" cy="1303867"/>
          </a:xfrm>
        </p:spPr>
        <p:txBody>
          <a:bodyPr/>
          <a:lstStyle/>
          <a:p>
            <a:r>
              <a:rPr lang="es-ES" dirty="0" smtClean="0"/>
              <a:t>Aprendizaje Automático</a:t>
            </a:r>
            <a:endParaRPr lang="es-ES" dirty="0"/>
          </a:p>
        </p:txBody>
      </p:sp>
      <p:sp>
        <p:nvSpPr>
          <p:cNvPr id="3" name="2 Marcador de contenido"/>
          <p:cNvSpPr>
            <a:spLocks noGrp="1"/>
          </p:cNvSpPr>
          <p:nvPr>
            <p:ph idx="1"/>
          </p:nvPr>
        </p:nvSpPr>
        <p:spPr>
          <a:xfrm>
            <a:off x="974602" y="1916832"/>
            <a:ext cx="6798736" cy="2364877"/>
          </a:xfrm>
        </p:spPr>
        <p:txBody>
          <a:bodyPr>
            <a:noAutofit/>
          </a:bodyPr>
          <a:lstStyle/>
          <a:p>
            <a:pPr>
              <a:buNone/>
            </a:pPr>
            <a:r>
              <a:rPr lang="es-ES" sz="1800" dirty="0" smtClean="0"/>
              <a:t>¿Donde y para que se puede usar el aprendizaje automático? </a:t>
            </a:r>
          </a:p>
          <a:p>
            <a:r>
              <a:rPr lang="es-ES" sz="1800" dirty="0" smtClean="0"/>
              <a:t>Tareas difíciles de programar (adquisición de conocimiento, reconocimiento de caras, voz, ...) </a:t>
            </a:r>
          </a:p>
          <a:p>
            <a:r>
              <a:rPr lang="es-ES" sz="1800" dirty="0" smtClean="0"/>
              <a:t>Aplicaciones auto adaptables (interfaces inteligentes, spam filters, sistemas de apoyo a la toma de desiciones, ...) </a:t>
            </a:r>
          </a:p>
          <a:p>
            <a:r>
              <a:rPr lang="es-ES" sz="1800" dirty="0" smtClean="0"/>
              <a:t>Minería de datos/Descubrimiento de conocimiento (análisis de datos inteligente)</a:t>
            </a:r>
          </a:p>
          <a:p>
            <a:r>
              <a:rPr lang="es-ES" sz="1800" b="1" i="1" dirty="0"/>
              <a:t>Contribuciones Principales:</a:t>
            </a:r>
            <a:r>
              <a:rPr lang="es-ES" sz="1800" b="1" dirty="0"/>
              <a:t> Aprendizaje de la representación simbólica de conceptos. Aprendizaje como un problema de búsqueda. Aprendizaje como enfoque en el mejoramiento de la resolución de problemas. Utilización de conocimiento previo conjuntamente con datos de entrenamiento para guiar el aprendizaje.</a:t>
            </a:r>
            <a:r>
              <a:rPr lang="es-ES" sz="1800" dirty="0" smtClean="0"/>
              <a:t> </a:t>
            </a:r>
            <a:endParaRPr lang="es-ES" sz="1800" dirty="0"/>
          </a:p>
        </p:txBody>
      </p:sp>
    </p:spTree>
  </p:cSld>
  <p:clrMapOvr>
    <a:masterClrMapping/>
  </p:clrMapOvr>
  <mc:AlternateContent xmlns:mc="http://schemas.openxmlformats.org/markup-compatibility/2006">
    <mc:Choice xmlns:p14="http://schemas.microsoft.com/office/powerpoint/2010/main" Requires="p14">
      <p:transition spd="slow" p14:dur="2000" advTm="12098"/>
    </mc:Choice>
    <mc:Fallback>
      <p:transition spd="slow" advTm="1209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aprendizaje automático</a:t>
            </a:r>
            <a:endParaRPr lang="es-ES" dirty="0"/>
          </a:p>
        </p:txBody>
      </p:sp>
      <p:sp>
        <p:nvSpPr>
          <p:cNvPr id="3" name="2 Marcador de contenido"/>
          <p:cNvSpPr>
            <a:spLocks noGrp="1"/>
          </p:cNvSpPr>
          <p:nvPr>
            <p:ph idx="1"/>
          </p:nvPr>
        </p:nvSpPr>
        <p:spPr/>
        <p:txBody>
          <a:bodyPr>
            <a:noAutofit/>
          </a:bodyPr>
          <a:lstStyle/>
          <a:p>
            <a:r>
              <a:rPr lang="es-ES" sz="1800" dirty="0"/>
              <a:t>Aprendizaje basado en árboles de decisión  </a:t>
            </a:r>
            <a:endParaRPr lang="es-ES" sz="1800" dirty="0" smtClean="0"/>
          </a:p>
          <a:p>
            <a:r>
              <a:rPr lang="es-ES" sz="1800" dirty="0" smtClean="0"/>
              <a:t>Aprendizaje </a:t>
            </a:r>
            <a:r>
              <a:rPr lang="es-ES" sz="1800" dirty="0"/>
              <a:t>basado en redes neuronales </a:t>
            </a:r>
            <a:r>
              <a:rPr lang="es-ES" sz="1800" dirty="0" smtClean="0"/>
              <a:t>artificiales</a:t>
            </a:r>
          </a:p>
          <a:p>
            <a:r>
              <a:rPr lang="es-ES" sz="1800" dirty="0" smtClean="0"/>
              <a:t>Aprendizaje </a:t>
            </a:r>
            <a:r>
              <a:rPr lang="es-ES" sz="1800" dirty="0"/>
              <a:t>probabilístico y </a:t>
            </a:r>
            <a:r>
              <a:rPr lang="es-ES" sz="1800" dirty="0" smtClean="0"/>
              <a:t>Bayesiano</a:t>
            </a:r>
          </a:p>
          <a:p>
            <a:r>
              <a:rPr lang="es-ES" sz="1800" dirty="0" smtClean="0"/>
              <a:t>Aprendizaje </a:t>
            </a:r>
            <a:r>
              <a:rPr lang="es-ES" sz="1800" dirty="0"/>
              <a:t>basado en </a:t>
            </a:r>
            <a:r>
              <a:rPr lang="es-ES" sz="1800" dirty="0" smtClean="0"/>
              <a:t>instancias</a:t>
            </a:r>
          </a:p>
          <a:p>
            <a:r>
              <a:rPr lang="es-ES" sz="1800" dirty="0" smtClean="0"/>
              <a:t>Aprendizaje evolutivo</a:t>
            </a:r>
          </a:p>
          <a:p>
            <a:r>
              <a:rPr lang="es-ES" sz="1800" dirty="0" smtClean="0"/>
              <a:t>Aprendizaje </a:t>
            </a:r>
            <a:r>
              <a:rPr lang="es-ES" sz="1800" dirty="0"/>
              <a:t>lógico </a:t>
            </a:r>
            <a:r>
              <a:rPr lang="es-ES" sz="1800" dirty="0" smtClean="0"/>
              <a:t>inductivo</a:t>
            </a:r>
          </a:p>
          <a:p>
            <a:r>
              <a:rPr lang="es-ES" sz="1800" dirty="0" smtClean="0"/>
              <a:t>Aprendizaje </a:t>
            </a:r>
            <a:r>
              <a:rPr lang="es-ES" sz="1800" dirty="0"/>
              <a:t>por refuerzo</a:t>
            </a:r>
          </a:p>
        </p:txBody>
      </p:sp>
    </p:spTree>
  </p:cSld>
  <p:clrMapOvr>
    <a:masterClrMapping/>
  </p:clrMapOvr>
  <mc:AlternateContent xmlns:mc="http://schemas.openxmlformats.org/markup-compatibility/2006">
    <mc:Choice xmlns:p14="http://schemas.microsoft.com/office/powerpoint/2010/main" Requires="p14">
      <p:transition spd="slow" p14:dur="2000" advTm="29072"/>
    </mc:Choice>
    <mc:Fallback>
      <p:transition spd="slow" advTm="2907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Clementine</a:t>
            </a:r>
            <a:endParaRPr lang="es-ES" dirty="0"/>
          </a:p>
        </p:txBody>
      </p:sp>
      <p:sp>
        <p:nvSpPr>
          <p:cNvPr id="3" name="2 Marcador de contenido"/>
          <p:cNvSpPr>
            <a:spLocks noGrp="1"/>
          </p:cNvSpPr>
          <p:nvPr>
            <p:ph idx="1"/>
          </p:nvPr>
        </p:nvSpPr>
        <p:spPr>
          <a:xfrm>
            <a:off x="1176865" y="2490135"/>
            <a:ext cx="6798736" cy="3891193"/>
          </a:xfrm>
        </p:spPr>
        <p:txBody>
          <a:bodyPr>
            <a:normAutofit fontScale="70000" lnSpcReduction="20000"/>
          </a:bodyPr>
          <a:lstStyle/>
          <a:p>
            <a:pPr marL="0" indent="0" algn="just">
              <a:buNone/>
            </a:pPr>
            <a:r>
              <a:rPr lang="es-CL" sz="3300" dirty="0"/>
              <a:t>El SPSS Clementine es una herramienta integrada de minería de </a:t>
            </a:r>
            <a:r>
              <a:rPr lang="es-CL" sz="3300" dirty="0" smtClean="0"/>
              <a:t>datos.</a:t>
            </a:r>
          </a:p>
          <a:p>
            <a:pPr marL="0" indent="0" algn="just">
              <a:buNone/>
            </a:pPr>
            <a:r>
              <a:rPr lang="es-CL" sz="3300" dirty="0"/>
              <a:t>El entorno del Clementine está basado en </a:t>
            </a:r>
            <a:r>
              <a:rPr lang="es-CL" sz="3300" dirty="0" smtClean="0"/>
              <a:t>nodos que </a:t>
            </a:r>
            <a:r>
              <a:rPr lang="es-CL" sz="3300" dirty="0"/>
              <a:t>se van disponiendo y conectando para formar </a:t>
            </a:r>
            <a:r>
              <a:rPr lang="es-CL" sz="3300" dirty="0" smtClean="0"/>
              <a:t> un </a:t>
            </a:r>
            <a:r>
              <a:rPr lang="es-CL" sz="3300" dirty="0"/>
              <a:t>flujo </a:t>
            </a:r>
            <a:r>
              <a:rPr lang="es-CL" sz="3300" dirty="0" smtClean="0"/>
              <a:t>( stream ), </a:t>
            </a:r>
            <a:r>
              <a:rPr lang="es-CL" sz="3300" dirty="0"/>
              <a:t>traducido por Clementine también como “ruta”. Los streams pueden dejarse en </a:t>
            </a:r>
            <a:r>
              <a:rPr lang="es-CL" sz="3300" dirty="0" smtClean="0"/>
              <a:t> ficheros </a:t>
            </a:r>
            <a:r>
              <a:rPr lang="es-CL" sz="3300" dirty="0"/>
              <a:t>separados (.str) o se pueden </a:t>
            </a:r>
            <a:r>
              <a:rPr lang="es-CL" sz="3300" dirty="0" smtClean="0"/>
              <a:t>organiza r </a:t>
            </a:r>
            <a:r>
              <a:rPr lang="es-CL" sz="3300" dirty="0"/>
              <a:t>en proyectos (.cpj). De hecho, tanto los streams como </a:t>
            </a:r>
            <a:r>
              <a:rPr lang="es-CL" sz="3300" dirty="0" smtClean="0"/>
              <a:t> los </a:t>
            </a:r>
            <a:r>
              <a:rPr lang="es-CL" sz="3300" dirty="0"/>
              <a:t>proyectos de minería de datos se almacenan en ficheros separados que se puede abrir, modificar, </a:t>
            </a:r>
            <a:r>
              <a:rPr lang="es-CL" sz="3300" dirty="0" smtClean="0"/>
              <a:t> reejecutar </a:t>
            </a:r>
            <a:r>
              <a:rPr lang="es-CL" sz="3300" dirty="0"/>
              <a:t>o reorganizar, y que son independientes de las fuentes de datos</a:t>
            </a:r>
          </a:p>
          <a:p>
            <a:pPr marL="0" indent="0">
              <a:buNone/>
            </a:pPr>
            <a:endParaRPr lang="es-ES" dirty="0"/>
          </a:p>
        </p:txBody>
      </p:sp>
    </p:spTree>
  </p:cSld>
  <p:clrMapOvr>
    <a:masterClrMapping/>
  </p:clrMapOvr>
  <mc:AlternateContent xmlns:mc="http://schemas.openxmlformats.org/markup-compatibility/2006">
    <mc:Choice xmlns:p14="http://schemas.microsoft.com/office/powerpoint/2010/main" Requires="p14">
      <p:transition spd="slow" p14:dur="2000" advTm="10653"/>
    </mc:Choice>
    <mc:Fallback>
      <p:transition spd="slow" advTm="10653"/>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192</TotalTime>
  <Words>330</Words>
  <Application>Microsoft Office PowerPoint</Application>
  <PresentationFormat>Presentación en pantalla (4:3)</PresentationFormat>
  <Paragraphs>30</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Garamond</vt:lpstr>
      <vt:lpstr>Orgánico</vt:lpstr>
      <vt:lpstr>Software adaptativo</vt:lpstr>
      <vt:lpstr>Puntos del informe</vt:lpstr>
      <vt:lpstr>Enfoque</vt:lpstr>
      <vt:lpstr>Aprendizaje</vt:lpstr>
      <vt:lpstr>Aprendizaje Automático</vt:lpstr>
      <vt:lpstr>Tipos de aprendizaje automático</vt:lpstr>
      <vt:lpstr>Clementine</vt:lpstr>
    </vt:vector>
  </TitlesOfParts>
  <Company>SoftPack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adaptativo</dc:title>
  <dc:creator>WarezMaster®</dc:creator>
  <cp:lastModifiedBy>RODRIGO AYALA GODOY</cp:lastModifiedBy>
  <cp:revision>11</cp:revision>
  <dcterms:created xsi:type="dcterms:W3CDTF">2016-10-30T12:44:09Z</dcterms:created>
  <dcterms:modified xsi:type="dcterms:W3CDTF">2019-03-06T18:27:22Z</dcterms:modified>
</cp:coreProperties>
</file>