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65" r:id="rId2"/>
    <p:sldId id="310" r:id="rId3"/>
    <p:sldId id="320" r:id="rId4"/>
    <p:sldId id="321" r:id="rId5"/>
    <p:sldId id="330" r:id="rId6"/>
    <p:sldId id="322" r:id="rId7"/>
    <p:sldId id="323" r:id="rId8"/>
    <p:sldId id="333" r:id="rId9"/>
    <p:sldId id="334" r:id="rId10"/>
    <p:sldId id="335" r:id="rId11"/>
    <p:sldId id="325" r:id="rId12"/>
    <p:sldId id="336" r:id="rId13"/>
    <p:sldId id="327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A14C3-5D82-49E0-92CB-5CBF60FF17F2}" v="58" dt="2023-11-30T02:13:05.055"/>
    <p1510:client id="{2503A25C-400D-4575-B0F6-948FD0DD0BA6}" v="2" dt="2023-11-30T04:58:11.326"/>
    <p1510:client id="{2DEBDEDE-44D6-46A5-B729-E191481BFAC6}" v="2" dt="2023-11-30T02:44:18.493"/>
    <p1510:client id="{4F0860D1-7998-404D-A909-16F122054DCE}" v="4" dt="2023-11-30T03:13:27.215"/>
    <p1510:client id="{5B7BBD39-12D0-49E2-A5E9-3884EC73A504}" v="16" dt="2023-11-30T05:49:05.197"/>
    <p1510:client id="{A29B0E12-95F3-4E2E-9467-37DC7A1EC0B5}" v="30" dt="2023-11-30T02:03:53.645"/>
    <p1510:client id="{E418242B-2F09-40C2-BB5B-C73BA902E5BC}" v="178" dt="2023-11-30T05:35:25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5223" autoAdjust="0"/>
  </p:normalViewPr>
  <p:slideViewPr>
    <p:cSldViewPr snapToGrid="0">
      <p:cViewPr>
        <p:scale>
          <a:sx n="88" d="100"/>
          <a:sy n="88" d="100"/>
        </p:scale>
        <p:origin x="684" y="5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esh datta" userId="2642d6856127009c" providerId="LiveId" clId="{A4037404-F8AB-448A-A5EC-A7BA3F76E5DC}"/>
    <pc:docChg chg="custSel delSld modSld">
      <pc:chgData name="rakesh datta" userId="2642d6856127009c" providerId="LiveId" clId="{A4037404-F8AB-448A-A5EC-A7BA3F76E5DC}" dt="2023-11-30T06:21:05.669" v="1" actId="47"/>
      <pc:docMkLst>
        <pc:docMk/>
      </pc:docMkLst>
      <pc:sldChg chg="del">
        <pc:chgData name="rakesh datta" userId="2642d6856127009c" providerId="LiveId" clId="{A4037404-F8AB-448A-A5EC-A7BA3F76E5DC}" dt="2023-11-30T06:21:05.669" v="1" actId="47"/>
        <pc:sldMkLst>
          <pc:docMk/>
          <pc:sldMk cId="3443439941" sldId="326"/>
        </pc:sldMkLst>
      </pc:sldChg>
      <pc:sldChg chg="delSp mod delAnim">
        <pc:chgData name="rakesh datta" userId="2642d6856127009c" providerId="LiveId" clId="{A4037404-F8AB-448A-A5EC-A7BA3F76E5DC}" dt="2023-11-30T06:20:51.979" v="0" actId="478"/>
        <pc:sldMkLst>
          <pc:docMk/>
          <pc:sldMk cId="2310280420" sldId="336"/>
        </pc:sldMkLst>
        <pc:picChg chg="del">
          <ac:chgData name="rakesh datta" userId="2642d6856127009c" providerId="LiveId" clId="{A4037404-F8AB-448A-A5EC-A7BA3F76E5DC}" dt="2023-11-30T06:20:51.979" v="0" actId="478"/>
          <ac:picMkLst>
            <pc:docMk/>
            <pc:sldMk cId="2310280420" sldId="336"/>
            <ac:picMk id="5" creationId="{ECADF368-D753-F1CC-D6F8-D474C558A55B}"/>
          </ac:picMkLst>
        </pc:picChg>
      </pc:sldChg>
    </pc:docChg>
  </pc:docChgLst>
</pc:chgInfo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E6A1E3-920A-40EE-9E14-0207990F4EC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E261C87-098E-4047-9C3E-FE28C85D1EA4}">
      <dgm:prSet/>
      <dgm:spPr/>
      <dgm:t>
        <a:bodyPr/>
        <a:lstStyle/>
        <a:p>
          <a:r>
            <a:rPr lang="en-US" b="0" i="0"/>
            <a:t>"DSC Coin is a simplified blockchain model, developed as a Java program." </a:t>
          </a:r>
          <a:endParaRPr lang="en-US"/>
        </a:p>
      </dgm:t>
    </dgm:pt>
    <dgm:pt modelId="{DD93622B-8541-4E00-A5C6-6387F1828D94}" type="parTrans" cxnId="{D4E39955-4B23-43C9-A660-692660CD26A3}">
      <dgm:prSet/>
      <dgm:spPr/>
      <dgm:t>
        <a:bodyPr/>
        <a:lstStyle/>
        <a:p>
          <a:endParaRPr lang="en-US"/>
        </a:p>
      </dgm:t>
    </dgm:pt>
    <dgm:pt modelId="{5C76C359-6F39-46CE-9A4F-C8D5F3E1A04C}" type="sibTrans" cxnId="{D4E39955-4B23-43C9-A660-692660CD26A3}">
      <dgm:prSet/>
      <dgm:spPr/>
      <dgm:t>
        <a:bodyPr/>
        <a:lstStyle/>
        <a:p>
          <a:endParaRPr lang="en-US"/>
        </a:p>
      </dgm:t>
    </dgm:pt>
    <dgm:pt modelId="{3E924563-76CD-4CE9-B7DE-A5C67AA056F7}">
      <dgm:prSet/>
      <dgm:spPr/>
      <dgm:t>
        <a:bodyPr/>
        <a:lstStyle/>
        <a:p>
          <a:r>
            <a:rPr lang="en-US" b="0" i="0"/>
            <a:t>"This project aims to provide a foundational understanding of blockchain technology, focusing on its application in distributed systems." </a:t>
          </a:r>
          <a:endParaRPr lang="en-US"/>
        </a:p>
      </dgm:t>
    </dgm:pt>
    <dgm:pt modelId="{17A46E7A-864F-4C70-B7E2-28278CAC22DB}" type="parTrans" cxnId="{015D5741-CF94-4691-89C2-93AF4F6C5E72}">
      <dgm:prSet/>
      <dgm:spPr/>
      <dgm:t>
        <a:bodyPr/>
        <a:lstStyle/>
        <a:p>
          <a:endParaRPr lang="en-US"/>
        </a:p>
      </dgm:t>
    </dgm:pt>
    <dgm:pt modelId="{7FDFDB53-B5AE-4767-AC9A-175578BA4E96}" type="sibTrans" cxnId="{015D5741-CF94-4691-89C2-93AF4F6C5E72}">
      <dgm:prSet/>
      <dgm:spPr/>
      <dgm:t>
        <a:bodyPr/>
        <a:lstStyle/>
        <a:p>
          <a:endParaRPr lang="en-US"/>
        </a:p>
      </dgm:t>
    </dgm:pt>
    <dgm:pt modelId="{33BBD22C-BE49-48A1-89FB-53F411F8978A}">
      <dgm:prSet/>
      <dgm:spPr/>
      <dgm:t>
        <a:bodyPr/>
        <a:lstStyle/>
        <a:p>
          <a:r>
            <a:rPr lang="en-US" b="0" i="0"/>
            <a:t>"While drawing inspiration from Bitcoin and Ethereum, DSC Coin is designed to be more straightforward, making it ideal for educational purposes." </a:t>
          </a:r>
          <a:endParaRPr lang="en-US"/>
        </a:p>
      </dgm:t>
    </dgm:pt>
    <dgm:pt modelId="{53931B0C-C0C7-4539-9BE0-B1BA64D911A8}" type="parTrans" cxnId="{7F187CC0-ADEB-4FBC-8A7C-B7A625A1C271}">
      <dgm:prSet/>
      <dgm:spPr/>
      <dgm:t>
        <a:bodyPr/>
        <a:lstStyle/>
        <a:p>
          <a:endParaRPr lang="en-US"/>
        </a:p>
      </dgm:t>
    </dgm:pt>
    <dgm:pt modelId="{6AAF5881-83BF-4C2B-BDF6-CA772031D8C1}" type="sibTrans" cxnId="{7F187CC0-ADEB-4FBC-8A7C-B7A625A1C271}">
      <dgm:prSet/>
      <dgm:spPr/>
      <dgm:t>
        <a:bodyPr/>
        <a:lstStyle/>
        <a:p>
          <a:endParaRPr lang="en-US"/>
        </a:p>
      </dgm:t>
    </dgm:pt>
    <dgm:pt modelId="{CD9EE7F6-9552-4366-9EE3-1D2785AA579A}" type="pres">
      <dgm:prSet presAssocID="{D6E6A1E3-920A-40EE-9E14-0207990F4EC8}" presName="linear" presStyleCnt="0">
        <dgm:presLayoutVars>
          <dgm:animLvl val="lvl"/>
          <dgm:resizeHandles val="exact"/>
        </dgm:presLayoutVars>
      </dgm:prSet>
      <dgm:spPr/>
    </dgm:pt>
    <dgm:pt modelId="{87FC3C62-3210-422A-91C6-F39E1050117F}" type="pres">
      <dgm:prSet presAssocID="{1E261C87-098E-4047-9C3E-FE28C85D1E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169D4D2-D14C-4655-9DC5-C40F5EADAE27}" type="pres">
      <dgm:prSet presAssocID="{5C76C359-6F39-46CE-9A4F-C8D5F3E1A04C}" presName="spacer" presStyleCnt="0"/>
      <dgm:spPr/>
    </dgm:pt>
    <dgm:pt modelId="{900189C2-D16A-4A64-82F0-24E3AC51CAF0}" type="pres">
      <dgm:prSet presAssocID="{3E924563-76CD-4CE9-B7DE-A5C67AA056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23B301-A70A-4D33-82AC-70F3D87C937F}" type="pres">
      <dgm:prSet presAssocID="{7FDFDB53-B5AE-4767-AC9A-175578BA4E96}" presName="spacer" presStyleCnt="0"/>
      <dgm:spPr/>
    </dgm:pt>
    <dgm:pt modelId="{EFAB8BC5-41FA-4D6A-A5BA-9D0A2F4E5D1D}" type="pres">
      <dgm:prSet presAssocID="{33BBD22C-BE49-48A1-89FB-53F411F8978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48FB118-F60C-4897-A827-8CA554401FDA}" type="presOf" srcId="{33BBD22C-BE49-48A1-89FB-53F411F8978A}" destId="{EFAB8BC5-41FA-4D6A-A5BA-9D0A2F4E5D1D}" srcOrd="0" destOrd="0" presId="urn:microsoft.com/office/officeart/2005/8/layout/vList2"/>
    <dgm:cxn modelId="{015D5741-CF94-4691-89C2-93AF4F6C5E72}" srcId="{D6E6A1E3-920A-40EE-9E14-0207990F4EC8}" destId="{3E924563-76CD-4CE9-B7DE-A5C67AA056F7}" srcOrd="1" destOrd="0" parTransId="{17A46E7A-864F-4C70-B7E2-28278CAC22DB}" sibTransId="{7FDFDB53-B5AE-4767-AC9A-175578BA4E96}"/>
    <dgm:cxn modelId="{D4E39955-4B23-43C9-A660-692660CD26A3}" srcId="{D6E6A1E3-920A-40EE-9E14-0207990F4EC8}" destId="{1E261C87-098E-4047-9C3E-FE28C85D1EA4}" srcOrd="0" destOrd="0" parTransId="{DD93622B-8541-4E00-A5C6-6387F1828D94}" sibTransId="{5C76C359-6F39-46CE-9A4F-C8D5F3E1A04C}"/>
    <dgm:cxn modelId="{64DFF797-E0C7-416B-BEDC-93ECEC855FFE}" type="presOf" srcId="{3E924563-76CD-4CE9-B7DE-A5C67AA056F7}" destId="{900189C2-D16A-4A64-82F0-24E3AC51CAF0}" srcOrd="0" destOrd="0" presId="urn:microsoft.com/office/officeart/2005/8/layout/vList2"/>
    <dgm:cxn modelId="{7F187CC0-ADEB-4FBC-8A7C-B7A625A1C271}" srcId="{D6E6A1E3-920A-40EE-9E14-0207990F4EC8}" destId="{33BBD22C-BE49-48A1-89FB-53F411F8978A}" srcOrd="2" destOrd="0" parTransId="{53931B0C-C0C7-4539-9BE0-B1BA64D911A8}" sibTransId="{6AAF5881-83BF-4C2B-BDF6-CA772031D8C1}"/>
    <dgm:cxn modelId="{E4B1D0D8-FCBF-470E-86AF-E091122301F0}" type="presOf" srcId="{D6E6A1E3-920A-40EE-9E14-0207990F4EC8}" destId="{CD9EE7F6-9552-4366-9EE3-1D2785AA579A}" srcOrd="0" destOrd="0" presId="urn:microsoft.com/office/officeart/2005/8/layout/vList2"/>
    <dgm:cxn modelId="{8EEECFFF-E908-49D1-BA8C-3A0045D094BC}" type="presOf" srcId="{1E261C87-098E-4047-9C3E-FE28C85D1EA4}" destId="{87FC3C62-3210-422A-91C6-F39E1050117F}" srcOrd="0" destOrd="0" presId="urn:microsoft.com/office/officeart/2005/8/layout/vList2"/>
    <dgm:cxn modelId="{3C0E682A-5B8E-4827-91DD-77D8CCAFE9E1}" type="presParOf" srcId="{CD9EE7F6-9552-4366-9EE3-1D2785AA579A}" destId="{87FC3C62-3210-422A-91C6-F39E1050117F}" srcOrd="0" destOrd="0" presId="urn:microsoft.com/office/officeart/2005/8/layout/vList2"/>
    <dgm:cxn modelId="{D341A055-527C-4753-BCE1-0133F89CE80D}" type="presParOf" srcId="{CD9EE7F6-9552-4366-9EE3-1D2785AA579A}" destId="{9169D4D2-D14C-4655-9DC5-C40F5EADAE27}" srcOrd="1" destOrd="0" presId="urn:microsoft.com/office/officeart/2005/8/layout/vList2"/>
    <dgm:cxn modelId="{BD3CCDD0-82FE-4C65-A450-3F8E5049B967}" type="presParOf" srcId="{CD9EE7F6-9552-4366-9EE3-1D2785AA579A}" destId="{900189C2-D16A-4A64-82F0-24E3AC51CAF0}" srcOrd="2" destOrd="0" presId="urn:microsoft.com/office/officeart/2005/8/layout/vList2"/>
    <dgm:cxn modelId="{32CABEBC-7888-4CC0-BBC6-9EEB280946AE}" type="presParOf" srcId="{CD9EE7F6-9552-4366-9EE3-1D2785AA579A}" destId="{7723B301-A70A-4D33-82AC-70F3D87C937F}" srcOrd="3" destOrd="0" presId="urn:microsoft.com/office/officeart/2005/8/layout/vList2"/>
    <dgm:cxn modelId="{27F2994F-A310-4551-AD56-6619385498BA}" type="presParOf" srcId="{CD9EE7F6-9552-4366-9EE3-1D2785AA579A}" destId="{EFAB8BC5-41FA-4D6A-A5BA-9D0A2F4E5D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F33AA6-68E6-4149-BACB-ABA9D37F7C3A}" type="doc">
      <dgm:prSet loTypeId="urn:microsoft.com/office/officeart/2005/8/layout/vProcess5" loCatId="process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90EAF9BE-6B22-456D-94A1-E1FDB020497F}">
      <dgm:prSet/>
      <dgm:spPr/>
      <dgm:t>
        <a:bodyPr/>
        <a:lstStyle/>
        <a:p>
          <a:r>
            <a:rPr lang="en-US" b="0" i="0"/>
            <a:t>"Blockchain is a decentralized ledger technology." </a:t>
          </a:r>
          <a:endParaRPr lang="en-US"/>
        </a:p>
      </dgm:t>
    </dgm:pt>
    <dgm:pt modelId="{C57909EC-9A59-4EC0-8EF8-12E0C8C7C740}" type="parTrans" cxnId="{F0F96839-AF54-44B2-B93D-7967819BD5E2}">
      <dgm:prSet/>
      <dgm:spPr/>
      <dgm:t>
        <a:bodyPr/>
        <a:lstStyle/>
        <a:p>
          <a:endParaRPr lang="en-US"/>
        </a:p>
      </dgm:t>
    </dgm:pt>
    <dgm:pt modelId="{C8E8BD93-754A-4A5A-8275-7E8E65EB3CE1}" type="sibTrans" cxnId="{F0F96839-AF54-44B2-B93D-7967819BD5E2}">
      <dgm:prSet/>
      <dgm:spPr/>
      <dgm:t>
        <a:bodyPr/>
        <a:lstStyle/>
        <a:p>
          <a:endParaRPr lang="en-US"/>
        </a:p>
      </dgm:t>
    </dgm:pt>
    <dgm:pt modelId="{32A1BF6A-3F3D-4B09-841A-7A5871C47936}">
      <dgm:prSet/>
      <dgm:spPr/>
      <dgm:t>
        <a:bodyPr/>
        <a:lstStyle/>
        <a:p>
          <a:r>
            <a:rPr lang="en-US" b="0" i="0"/>
            <a:t>"It ensures secure, transparent, and tamper-proof transactions." </a:t>
          </a:r>
          <a:endParaRPr lang="en-US"/>
        </a:p>
      </dgm:t>
    </dgm:pt>
    <dgm:pt modelId="{06B9D3EA-964F-42FC-BDCD-F6839EB2BDEB}" type="parTrans" cxnId="{64D2E7F4-09AF-4485-AB80-BC66AF54AF15}">
      <dgm:prSet/>
      <dgm:spPr/>
      <dgm:t>
        <a:bodyPr/>
        <a:lstStyle/>
        <a:p>
          <a:endParaRPr lang="en-US"/>
        </a:p>
      </dgm:t>
    </dgm:pt>
    <dgm:pt modelId="{954C01D4-18A0-4F4A-889F-98C28D595F5E}" type="sibTrans" cxnId="{64D2E7F4-09AF-4485-AB80-BC66AF54AF15}">
      <dgm:prSet/>
      <dgm:spPr/>
      <dgm:t>
        <a:bodyPr/>
        <a:lstStyle/>
        <a:p>
          <a:endParaRPr lang="en-US"/>
        </a:p>
      </dgm:t>
    </dgm:pt>
    <dgm:pt modelId="{7CDB9961-8E7E-4DDD-9D62-81B7F5AA15E8}">
      <dgm:prSet/>
      <dgm:spPr/>
      <dgm:t>
        <a:bodyPr/>
        <a:lstStyle/>
        <a:p>
          <a:r>
            <a:rPr lang="en-US" b="0" i="0"/>
            <a:t>"Distributed systems are crucial in blockchain for scalability and reliability."</a:t>
          </a:r>
          <a:endParaRPr lang="en-US"/>
        </a:p>
      </dgm:t>
    </dgm:pt>
    <dgm:pt modelId="{92C2E59F-7AEF-49BA-9841-5EFACBD79B58}" type="parTrans" cxnId="{AD59785D-CEDE-463B-8969-42CC9DFD9D56}">
      <dgm:prSet/>
      <dgm:spPr/>
      <dgm:t>
        <a:bodyPr/>
        <a:lstStyle/>
        <a:p>
          <a:endParaRPr lang="en-US"/>
        </a:p>
      </dgm:t>
    </dgm:pt>
    <dgm:pt modelId="{044D8B82-C676-4F0D-842C-0AE13805A2AD}" type="sibTrans" cxnId="{AD59785D-CEDE-463B-8969-42CC9DFD9D56}">
      <dgm:prSet/>
      <dgm:spPr/>
      <dgm:t>
        <a:bodyPr/>
        <a:lstStyle/>
        <a:p>
          <a:endParaRPr lang="en-US"/>
        </a:p>
      </dgm:t>
    </dgm:pt>
    <dgm:pt modelId="{531E514E-F22C-4D39-8D48-473BCC9FB513}" type="pres">
      <dgm:prSet presAssocID="{B2F33AA6-68E6-4149-BACB-ABA9D37F7C3A}" presName="outerComposite" presStyleCnt="0">
        <dgm:presLayoutVars>
          <dgm:chMax val="5"/>
          <dgm:dir/>
          <dgm:resizeHandles val="exact"/>
        </dgm:presLayoutVars>
      </dgm:prSet>
      <dgm:spPr/>
    </dgm:pt>
    <dgm:pt modelId="{7065ED16-583D-4FBC-80E3-47C7600DA4E5}" type="pres">
      <dgm:prSet presAssocID="{B2F33AA6-68E6-4149-BACB-ABA9D37F7C3A}" presName="dummyMaxCanvas" presStyleCnt="0">
        <dgm:presLayoutVars/>
      </dgm:prSet>
      <dgm:spPr/>
    </dgm:pt>
    <dgm:pt modelId="{3448ED9A-6E99-4B9B-8CE5-C0BD1C54427C}" type="pres">
      <dgm:prSet presAssocID="{B2F33AA6-68E6-4149-BACB-ABA9D37F7C3A}" presName="ThreeNodes_1" presStyleLbl="node1" presStyleIdx="0" presStyleCnt="3">
        <dgm:presLayoutVars>
          <dgm:bulletEnabled val="1"/>
        </dgm:presLayoutVars>
      </dgm:prSet>
      <dgm:spPr/>
    </dgm:pt>
    <dgm:pt modelId="{DE98BB63-ECEA-494F-9A70-0A01BCF37622}" type="pres">
      <dgm:prSet presAssocID="{B2F33AA6-68E6-4149-BACB-ABA9D37F7C3A}" presName="ThreeNodes_2" presStyleLbl="node1" presStyleIdx="1" presStyleCnt="3">
        <dgm:presLayoutVars>
          <dgm:bulletEnabled val="1"/>
        </dgm:presLayoutVars>
      </dgm:prSet>
      <dgm:spPr/>
    </dgm:pt>
    <dgm:pt modelId="{7A2234E9-F766-498D-A970-8421F3E87519}" type="pres">
      <dgm:prSet presAssocID="{B2F33AA6-68E6-4149-BACB-ABA9D37F7C3A}" presName="ThreeNodes_3" presStyleLbl="node1" presStyleIdx="2" presStyleCnt="3">
        <dgm:presLayoutVars>
          <dgm:bulletEnabled val="1"/>
        </dgm:presLayoutVars>
      </dgm:prSet>
      <dgm:spPr/>
    </dgm:pt>
    <dgm:pt modelId="{38024498-B5CD-4F38-BD5E-61B02C69A22B}" type="pres">
      <dgm:prSet presAssocID="{B2F33AA6-68E6-4149-BACB-ABA9D37F7C3A}" presName="ThreeConn_1-2" presStyleLbl="fgAccFollowNode1" presStyleIdx="0" presStyleCnt="2">
        <dgm:presLayoutVars>
          <dgm:bulletEnabled val="1"/>
        </dgm:presLayoutVars>
      </dgm:prSet>
      <dgm:spPr/>
    </dgm:pt>
    <dgm:pt modelId="{C46C7F05-72F1-43EA-B958-A72DA5EA00C9}" type="pres">
      <dgm:prSet presAssocID="{B2F33AA6-68E6-4149-BACB-ABA9D37F7C3A}" presName="ThreeConn_2-3" presStyleLbl="fgAccFollowNode1" presStyleIdx="1" presStyleCnt="2">
        <dgm:presLayoutVars>
          <dgm:bulletEnabled val="1"/>
        </dgm:presLayoutVars>
      </dgm:prSet>
      <dgm:spPr/>
    </dgm:pt>
    <dgm:pt modelId="{D6B96281-839E-4C5E-8F6E-B29F8F006B05}" type="pres">
      <dgm:prSet presAssocID="{B2F33AA6-68E6-4149-BACB-ABA9D37F7C3A}" presName="ThreeNodes_1_text" presStyleLbl="node1" presStyleIdx="2" presStyleCnt="3">
        <dgm:presLayoutVars>
          <dgm:bulletEnabled val="1"/>
        </dgm:presLayoutVars>
      </dgm:prSet>
      <dgm:spPr/>
    </dgm:pt>
    <dgm:pt modelId="{76F7DEEF-4E51-45B4-9C39-37662CA725C5}" type="pres">
      <dgm:prSet presAssocID="{B2F33AA6-68E6-4149-BACB-ABA9D37F7C3A}" presName="ThreeNodes_2_text" presStyleLbl="node1" presStyleIdx="2" presStyleCnt="3">
        <dgm:presLayoutVars>
          <dgm:bulletEnabled val="1"/>
        </dgm:presLayoutVars>
      </dgm:prSet>
      <dgm:spPr/>
    </dgm:pt>
    <dgm:pt modelId="{EECD13E0-4373-4F4F-95C3-8B8D950141CF}" type="pres">
      <dgm:prSet presAssocID="{B2F33AA6-68E6-4149-BACB-ABA9D37F7C3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3D6AC21-7054-4889-A492-693CBB9A8986}" type="presOf" srcId="{C8E8BD93-754A-4A5A-8275-7E8E65EB3CE1}" destId="{38024498-B5CD-4F38-BD5E-61B02C69A22B}" srcOrd="0" destOrd="0" presId="urn:microsoft.com/office/officeart/2005/8/layout/vProcess5"/>
    <dgm:cxn modelId="{F0F96839-AF54-44B2-B93D-7967819BD5E2}" srcId="{B2F33AA6-68E6-4149-BACB-ABA9D37F7C3A}" destId="{90EAF9BE-6B22-456D-94A1-E1FDB020497F}" srcOrd="0" destOrd="0" parTransId="{C57909EC-9A59-4EC0-8EF8-12E0C8C7C740}" sibTransId="{C8E8BD93-754A-4A5A-8275-7E8E65EB3CE1}"/>
    <dgm:cxn modelId="{AD59785D-CEDE-463B-8969-42CC9DFD9D56}" srcId="{B2F33AA6-68E6-4149-BACB-ABA9D37F7C3A}" destId="{7CDB9961-8E7E-4DDD-9D62-81B7F5AA15E8}" srcOrd="2" destOrd="0" parTransId="{92C2E59F-7AEF-49BA-9841-5EFACBD79B58}" sibTransId="{044D8B82-C676-4F0D-842C-0AE13805A2AD}"/>
    <dgm:cxn modelId="{E1CE6845-FCA8-4D4B-8FA2-EC1EA5EC1897}" type="presOf" srcId="{B2F33AA6-68E6-4149-BACB-ABA9D37F7C3A}" destId="{531E514E-F22C-4D39-8D48-473BCC9FB513}" srcOrd="0" destOrd="0" presId="urn:microsoft.com/office/officeart/2005/8/layout/vProcess5"/>
    <dgm:cxn modelId="{AC5E9A48-B4B0-49E8-B63F-60B17556D0F0}" type="presOf" srcId="{32A1BF6A-3F3D-4B09-841A-7A5871C47936}" destId="{76F7DEEF-4E51-45B4-9C39-37662CA725C5}" srcOrd="1" destOrd="0" presId="urn:microsoft.com/office/officeart/2005/8/layout/vProcess5"/>
    <dgm:cxn modelId="{9B4C4A72-126A-4C5B-818E-1C44EE4943EF}" type="presOf" srcId="{90EAF9BE-6B22-456D-94A1-E1FDB020497F}" destId="{D6B96281-839E-4C5E-8F6E-B29F8F006B05}" srcOrd="1" destOrd="0" presId="urn:microsoft.com/office/officeart/2005/8/layout/vProcess5"/>
    <dgm:cxn modelId="{E3B7D15A-017C-4432-8FB3-2B9C59AB5CD3}" type="presOf" srcId="{7CDB9961-8E7E-4DDD-9D62-81B7F5AA15E8}" destId="{7A2234E9-F766-498D-A970-8421F3E87519}" srcOrd="0" destOrd="0" presId="urn:microsoft.com/office/officeart/2005/8/layout/vProcess5"/>
    <dgm:cxn modelId="{F011B2AD-29F6-4DAC-ADC5-6752ADE7C0F4}" type="presOf" srcId="{7CDB9961-8E7E-4DDD-9D62-81B7F5AA15E8}" destId="{EECD13E0-4373-4F4F-95C3-8B8D950141CF}" srcOrd="1" destOrd="0" presId="urn:microsoft.com/office/officeart/2005/8/layout/vProcess5"/>
    <dgm:cxn modelId="{5EFFC1AD-38AE-4E16-818A-B7431E54AA64}" type="presOf" srcId="{954C01D4-18A0-4F4A-889F-98C28D595F5E}" destId="{C46C7F05-72F1-43EA-B958-A72DA5EA00C9}" srcOrd="0" destOrd="0" presId="urn:microsoft.com/office/officeart/2005/8/layout/vProcess5"/>
    <dgm:cxn modelId="{67E477BC-D31F-44FE-9546-9DD4668400BC}" type="presOf" srcId="{90EAF9BE-6B22-456D-94A1-E1FDB020497F}" destId="{3448ED9A-6E99-4B9B-8CE5-C0BD1C54427C}" srcOrd="0" destOrd="0" presId="urn:microsoft.com/office/officeart/2005/8/layout/vProcess5"/>
    <dgm:cxn modelId="{5D234BEF-1834-4A11-BC08-6AFBF6AE1163}" type="presOf" srcId="{32A1BF6A-3F3D-4B09-841A-7A5871C47936}" destId="{DE98BB63-ECEA-494F-9A70-0A01BCF37622}" srcOrd="0" destOrd="0" presId="urn:microsoft.com/office/officeart/2005/8/layout/vProcess5"/>
    <dgm:cxn modelId="{64D2E7F4-09AF-4485-AB80-BC66AF54AF15}" srcId="{B2F33AA6-68E6-4149-BACB-ABA9D37F7C3A}" destId="{32A1BF6A-3F3D-4B09-841A-7A5871C47936}" srcOrd="1" destOrd="0" parTransId="{06B9D3EA-964F-42FC-BDCD-F6839EB2BDEB}" sibTransId="{954C01D4-18A0-4F4A-889F-98C28D595F5E}"/>
    <dgm:cxn modelId="{3248D8C1-CF0C-42CD-93F6-CBEF043AC91D}" type="presParOf" srcId="{531E514E-F22C-4D39-8D48-473BCC9FB513}" destId="{7065ED16-583D-4FBC-80E3-47C7600DA4E5}" srcOrd="0" destOrd="0" presId="urn:microsoft.com/office/officeart/2005/8/layout/vProcess5"/>
    <dgm:cxn modelId="{59CB471B-749D-4976-BE0B-A20A3109A220}" type="presParOf" srcId="{531E514E-F22C-4D39-8D48-473BCC9FB513}" destId="{3448ED9A-6E99-4B9B-8CE5-C0BD1C54427C}" srcOrd="1" destOrd="0" presId="urn:microsoft.com/office/officeart/2005/8/layout/vProcess5"/>
    <dgm:cxn modelId="{B9C52F9C-7392-4FD6-89D0-959C9E1E2C6D}" type="presParOf" srcId="{531E514E-F22C-4D39-8D48-473BCC9FB513}" destId="{DE98BB63-ECEA-494F-9A70-0A01BCF37622}" srcOrd="2" destOrd="0" presId="urn:microsoft.com/office/officeart/2005/8/layout/vProcess5"/>
    <dgm:cxn modelId="{43C4B972-057C-4345-AC2C-371D781F0F83}" type="presParOf" srcId="{531E514E-F22C-4D39-8D48-473BCC9FB513}" destId="{7A2234E9-F766-498D-A970-8421F3E87519}" srcOrd="3" destOrd="0" presId="urn:microsoft.com/office/officeart/2005/8/layout/vProcess5"/>
    <dgm:cxn modelId="{AA373BE8-E37F-4B28-8315-1F3C02E142F5}" type="presParOf" srcId="{531E514E-F22C-4D39-8D48-473BCC9FB513}" destId="{38024498-B5CD-4F38-BD5E-61B02C69A22B}" srcOrd="4" destOrd="0" presId="urn:microsoft.com/office/officeart/2005/8/layout/vProcess5"/>
    <dgm:cxn modelId="{D11FF8B6-9371-4645-83EE-DD0506717936}" type="presParOf" srcId="{531E514E-F22C-4D39-8D48-473BCC9FB513}" destId="{C46C7F05-72F1-43EA-B958-A72DA5EA00C9}" srcOrd="5" destOrd="0" presId="urn:microsoft.com/office/officeart/2005/8/layout/vProcess5"/>
    <dgm:cxn modelId="{C328754D-8B02-48AA-BCB3-488F2D054A5F}" type="presParOf" srcId="{531E514E-F22C-4D39-8D48-473BCC9FB513}" destId="{D6B96281-839E-4C5E-8F6E-B29F8F006B05}" srcOrd="6" destOrd="0" presId="urn:microsoft.com/office/officeart/2005/8/layout/vProcess5"/>
    <dgm:cxn modelId="{949FBB32-EC7E-488A-9A6A-1F1768E0D769}" type="presParOf" srcId="{531E514E-F22C-4D39-8D48-473BCC9FB513}" destId="{76F7DEEF-4E51-45B4-9C39-37662CA725C5}" srcOrd="7" destOrd="0" presId="urn:microsoft.com/office/officeart/2005/8/layout/vProcess5"/>
    <dgm:cxn modelId="{A482B1F1-5252-404A-A66B-446C6DE96EFB}" type="presParOf" srcId="{531E514E-F22C-4D39-8D48-473BCC9FB513}" destId="{EECD13E0-4373-4F4F-95C3-8B8D950141C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5566FF-96DD-4E96-A093-CD76919E3E3E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6565DA-C102-4E90-BAF9-914E2F809878}">
      <dgm:prSet/>
      <dgm:spPr/>
      <dgm:t>
        <a:bodyPr/>
        <a:lstStyle/>
        <a:p>
          <a:r>
            <a:rPr lang="en-US" b="0" i="0"/>
            <a:t>It manages the chain of blocks that constitutes the blockchain.</a:t>
          </a:r>
          <a:endParaRPr lang="en-US"/>
        </a:p>
      </dgm:t>
    </dgm:pt>
    <dgm:pt modelId="{02769499-BFB0-456E-8495-A295F9E72481}" type="parTrans" cxnId="{7C3DF5A4-EF28-418B-93B1-3D9BEFBCCF88}">
      <dgm:prSet/>
      <dgm:spPr/>
      <dgm:t>
        <a:bodyPr/>
        <a:lstStyle/>
        <a:p>
          <a:endParaRPr lang="en-US"/>
        </a:p>
      </dgm:t>
    </dgm:pt>
    <dgm:pt modelId="{78893A34-B2A9-40EE-A0E1-999C3ACA96EA}" type="sibTrans" cxnId="{7C3DF5A4-EF28-418B-93B1-3D9BEFBCCF88}">
      <dgm:prSet/>
      <dgm:spPr/>
      <dgm:t>
        <a:bodyPr/>
        <a:lstStyle/>
        <a:p>
          <a:endParaRPr lang="en-US"/>
        </a:p>
      </dgm:t>
    </dgm:pt>
    <dgm:pt modelId="{D5B5E205-9FF6-4814-8650-941C972FCA62}">
      <dgm:prSet/>
      <dgm:spPr/>
      <dgm:t>
        <a:bodyPr/>
        <a:lstStyle/>
        <a:p>
          <a:r>
            <a:rPr lang="en-US" b="0" i="0"/>
            <a:t>Functionality: -</a:t>
          </a:r>
        </a:p>
        <a:p>
          <a:r>
            <a:rPr lang="en-US" b="0" i="0"/>
            <a:t>	. Chain Management</a:t>
          </a:r>
        </a:p>
        <a:p>
          <a:r>
            <a:rPr lang="en-US" b="0" i="0"/>
            <a:t>	. Integrity Checks</a:t>
          </a:r>
        </a:p>
        <a:p>
          <a:r>
            <a:rPr lang="en-US" b="0" i="0"/>
            <a:t>	. Transaction Processing</a:t>
          </a:r>
          <a:endParaRPr lang="en-US"/>
        </a:p>
      </dgm:t>
    </dgm:pt>
    <dgm:pt modelId="{0666C1F4-E207-437B-A2FA-5D5DF2036142}" type="parTrans" cxnId="{952EC007-C395-4B43-A59C-22247ED64DAF}">
      <dgm:prSet/>
      <dgm:spPr/>
      <dgm:t>
        <a:bodyPr/>
        <a:lstStyle/>
        <a:p>
          <a:endParaRPr lang="en-US"/>
        </a:p>
      </dgm:t>
    </dgm:pt>
    <dgm:pt modelId="{F9C6C4ED-B70D-46FA-89E4-732135E544DE}" type="sibTrans" cxnId="{952EC007-C395-4B43-A59C-22247ED64DAF}">
      <dgm:prSet/>
      <dgm:spPr/>
      <dgm:t>
        <a:bodyPr/>
        <a:lstStyle/>
        <a:p>
          <a:endParaRPr lang="en-US"/>
        </a:p>
      </dgm:t>
    </dgm:pt>
    <dgm:pt modelId="{BD132E02-1584-481B-AFBC-5F5B0D8CE864}">
      <dgm:prSet/>
      <dgm:spPr/>
      <dgm:t>
        <a:bodyPr/>
        <a:lstStyle/>
        <a:p>
          <a:r>
            <a:rPr lang="en-US"/>
            <a:t>Acts as the ledger that records all transactions and blocks, maintaining the state and continuity of the blockchain.</a:t>
          </a:r>
        </a:p>
      </dgm:t>
    </dgm:pt>
    <dgm:pt modelId="{DB6A8010-B991-49AF-915F-6FABB6630619}" type="parTrans" cxnId="{7F35A924-4A66-485C-85A0-ABB232607AA4}">
      <dgm:prSet/>
      <dgm:spPr/>
      <dgm:t>
        <a:bodyPr/>
        <a:lstStyle/>
        <a:p>
          <a:endParaRPr lang="en-US"/>
        </a:p>
      </dgm:t>
    </dgm:pt>
    <dgm:pt modelId="{52C667FA-C542-434C-977E-163CDFD5C821}" type="sibTrans" cxnId="{7F35A924-4A66-485C-85A0-ABB232607AA4}">
      <dgm:prSet/>
      <dgm:spPr/>
      <dgm:t>
        <a:bodyPr/>
        <a:lstStyle/>
        <a:p>
          <a:endParaRPr lang="en-US"/>
        </a:p>
      </dgm:t>
    </dgm:pt>
    <dgm:pt modelId="{8380931D-17C9-4504-B1DC-893A6FF9F04D}" type="pres">
      <dgm:prSet presAssocID="{B75566FF-96DD-4E96-A093-CD76919E3E3E}" presName="vert0" presStyleCnt="0">
        <dgm:presLayoutVars>
          <dgm:dir/>
          <dgm:animOne val="branch"/>
          <dgm:animLvl val="lvl"/>
        </dgm:presLayoutVars>
      </dgm:prSet>
      <dgm:spPr/>
    </dgm:pt>
    <dgm:pt modelId="{5DA1E46E-ADC9-4C49-9C6C-5A4D8DDEC960}" type="pres">
      <dgm:prSet presAssocID="{D96565DA-C102-4E90-BAF9-914E2F809878}" presName="thickLine" presStyleLbl="alignNode1" presStyleIdx="0" presStyleCnt="3"/>
      <dgm:spPr/>
    </dgm:pt>
    <dgm:pt modelId="{F01C6740-CA8B-4791-AED3-463065B44F03}" type="pres">
      <dgm:prSet presAssocID="{D96565DA-C102-4E90-BAF9-914E2F809878}" presName="horz1" presStyleCnt="0"/>
      <dgm:spPr/>
    </dgm:pt>
    <dgm:pt modelId="{2737F44D-287D-484A-B11F-2C6C6CA39E43}" type="pres">
      <dgm:prSet presAssocID="{D96565DA-C102-4E90-BAF9-914E2F809878}" presName="tx1" presStyleLbl="revTx" presStyleIdx="0" presStyleCnt="3" custScaleY="57089"/>
      <dgm:spPr/>
    </dgm:pt>
    <dgm:pt modelId="{C3804E4F-4C5B-4682-8475-B2274E7AEA3B}" type="pres">
      <dgm:prSet presAssocID="{D96565DA-C102-4E90-BAF9-914E2F809878}" presName="vert1" presStyleCnt="0"/>
      <dgm:spPr/>
    </dgm:pt>
    <dgm:pt modelId="{DA21C3FF-ADD1-4968-BACD-54D34ECB8A1B}" type="pres">
      <dgm:prSet presAssocID="{D5B5E205-9FF6-4814-8650-941C972FCA62}" presName="thickLine" presStyleLbl="alignNode1" presStyleIdx="1" presStyleCnt="3"/>
      <dgm:spPr/>
    </dgm:pt>
    <dgm:pt modelId="{B9BE204D-2BFF-49EB-BA6C-D0751FF79ED0}" type="pres">
      <dgm:prSet presAssocID="{D5B5E205-9FF6-4814-8650-941C972FCA62}" presName="horz1" presStyleCnt="0"/>
      <dgm:spPr/>
    </dgm:pt>
    <dgm:pt modelId="{553B8BD9-4074-44A3-91FC-DE6AE0C466D7}" type="pres">
      <dgm:prSet presAssocID="{D5B5E205-9FF6-4814-8650-941C972FCA62}" presName="tx1" presStyleLbl="revTx" presStyleIdx="1" presStyleCnt="3"/>
      <dgm:spPr/>
    </dgm:pt>
    <dgm:pt modelId="{5E418038-DCB6-4DCD-9F5B-790D673B9B8D}" type="pres">
      <dgm:prSet presAssocID="{D5B5E205-9FF6-4814-8650-941C972FCA62}" presName="vert1" presStyleCnt="0"/>
      <dgm:spPr/>
    </dgm:pt>
    <dgm:pt modelId="{B0D05FD9-12BB-4BBD-A377-892594434E7B}" type="pres">
      <dgm:prSet presAssocID="{BD132E02-1584-481B-AFBC-5F5B0D8CE864}" presName="thickLine" presStyleLbl="alignNode1" presStyleIdx="2" presStyleCnt="3"/>
      <dgm:spPr/>
    </dgm:pt>
    <dgm:pt modelId="{F6C69B46-1672-411B-8B09-AF7F220539DB}" type="pres">
      <dgm:prSet presAssocID="{BD132E02-1584-481B-AFBC-5F5B0D8CE864}" presName="horz1" presStyleCnt="0"/>
      <dgm:spPr/>
    </dgm:pt>
    <dgm:pt modelId="{334ADD52-C19E-4841-B934-1A94BB1F9C30}" type="pres">
      <dgm:prSet presAssocID="{BD132E02-1584-481B-AFBC-5F5B0D8CE864}" presName="tx1" presStyleLbl="revTx" presStyleIdx="2" presStyleCnt="3"/>
      <dgm:spPr/>
    </dgm:pt>
    <dgm:pt modelId="{67D9860D-A63A-4F23-90F6-CE244E3062EF}" type="pres">
      <dgm:prSet presAssocID="{BD132E02-1584-481B-AFBC-5F5B0D8CE864}" presName="vert1" presStyleCnt="0"/>
      <dgm:spPr/>
    </dgm:pt>
  </dgm:ptLst>
  <dgm:cxnLst>
    <dgm:cxn modelId="{952EC007-C395-4B43-A59C-22247ED64DAF}" srcId="{B75566FF-96DD-4E96-A093-CD76919E3E3E}" destId="{D5B5E205-9FF6-4814-8650-941C972FCA62}" srcOrd="1" destOrd="0" parTransId="{0666C1F4-E207-437B-A2FA-5D5DF2036142}" sibTransId="{F9C6C4ED-B70D-46FA-89E4-732135E544DE}"/>
    <dgm:cxn modelId="{7F35A924-4A66-485C-85A0-ABB232607AA4}" srcId="{B75566FF-96DD-4E96-A093-CD76919E3E3E}" destId="{BD132E02-1584-481B-AFBC-5F5B0D8CE864}" srcOrd="2" destOrd="0" parTransId="{DB6A8010-B991-49AF-915F-6FABB6630619}" sibTransId="{52C667FA-C542-434C-977E-163CDFD5C821}"/>
    <dgm:cxn modelId="{D625D647-7E1A-4C77-8439-E6723A984DAF}" type="presOf" srcId="{B75566FF-96DD-4E96-A093-CD76919E3E3E}" destId="{8380931D-17C9-4504-B1DC-893A6FF9F04D}" srcOrd="0" destOrd="0" presId="urn:microsoft.com/office/officeart/2008/layout/LinedList"/>
    <dgm:cxn modelId="{3BACAD8D-AC84-468E-B94B-75D2D95ABB76}" type="presOf" srcId="{D5B5E205-9FF6-4814-8650-941C972FCA62}" destId="{553B8BD9-4074-44A3-91FC-DE6AE0C466D7}" srcOrd="0" destOrd="0" presId="urn:microsoft.com/office/officeart/2008/layout/LinedList"/>
    <dgm:cxn modelId="{7C3DF5A4-EF28-418B-93B1-3D9BEFBCCF88}" srcId="{B75566FF-96DD-4E96-A093-CD76919E3E3E}" destId="{D96565DA-C102-4E90-BAF9-914E2F809878}" srcOrd="0" destOrd="0" parTransId="{02769499-BFB0-456E-8495-A295F9E72481}" sibTransId="{78893A34-B2A9-40EE-A0E1-999C3ACA96EA}"/>
    <dgm:cxn modelId="{9B1010A6-72DB-4491-8651-8DDFC4F4ADA5}" type="presOf" srcId="{BD132E02-1584-481B-AFBC-5F5B0D8CE864}" destId="{334ADD52-C19E-4841-B934-1A94BB1F9C30}" srcOrd="0" destOrd="0" presId="urn:microsoft.com/office/officeart/2008/layout/LinedList"/>
    <dgm:cxn modelId="{7B9BCBC5-B976-4B67-A91F-E26FA86489B0}" type="presOf" srcId="{D96565DA-C102-4E90-BAF9-914E2F809878}" destId="{2737F44D-287D-484A-B11F-2C6C6CA39E43}" srcOrd="0" destOrd="0" presId="urn:microsoft.com/office/officeart/2008/layout/LinedList"/>
    <dgm:cxn modelId="{8074E931-47AC-4E5C-B9B0-02C4F42DFAF7}" type="presParOf" srcId="{8380931D-17C9-4504-B1DC-893A6FF9F04D}" destId="{5DA1E46E-ADC9-4C49-9C6C-5A4D8DDEC960}" srcOrd="0" destOrd="0" presId="urn:microsoft.com/office/officeart/2008/layout/LinedList"/>
    <dgm:cxn modelId="{B47307E5-F051-489A-BBFA-8C3E20A9C644}" type="presParOf" srcId="{8380931D-17C9-4504-B1DC-893A6FF9F04D}" destId="{F01C6740-CA8B-4791-AED3-463065B44F03}" srcOrd="1" destOrd="0" presId="urn:microsoft.com/office/officeart/2008/layout/LinedList"/>
    <dgm:cxn modelId="{81F76544-D197-429D-B2F8-3397E7582DAA}" type="presParOf" srcId="{F01C6740-CA8B-4791-AED3-463065B44F03}" destId="{2737F44D-287D-484A-B11F-2C6C6CA39E43}" srcOrd="0" destOrd="0" presId="urn:microsoft.com/office/officeart/2008/layout/LinedList"/>
    <dgm:cxn modelId="{48A05F38-8C30-4953-B264-42E3C196E1A0}" type="presParOf" srcId="{F01C6740-CA8B-4791-AED3-463065B44F03}" destId="{C3804E4F-4C5B-4682-8475-B2274E7AEA3B}" srcOrd="1" destOrd="0" presId="urn:microsoft.com/office/officeart/2008/layout/LinedList"/>
    <dgm:cxn modelId="{1BCFF044-CCE2-4438-B920-76A3A87F97DA}" type="presParOf" srcId="{8380931D-17C9-4504-B1DC-893A6FF9F04D}" destId="{DA21C3FF-ADD1-4968-BACD-54D34ECB8A1B}" srcOrd="2" destOrd="0" presId="urn:microsoft.com/office/officeart/2008/layout/LinedList"/>
    <dgm:cxn modelId="{4113466C-FD3D-403D-ABA7-88A086E54D4C}" type="presParOf" srcId="{8380931D-17C9-4504-B1DC-893A6FF9F04D}" destId="{B9BE204D-2BFF-49EB-BA6C-D0751FF79ED0}" srcOrd="3" destOrd="0" presId="urn:microsoft.com/office/officeart/2008/layout/LinedList"/>
    <dgm:cxn modelId="{105BBC7B-B98B-42E6-ADF2-394CC2A3D6C1}" type="presParOf" srcId="{B9BE204D-2BFF-49EB-BA6C-D0751FF79ED0}" destId="{553B8BD9-4074-44A3-91FC-DE6AE0C466D7}" srcOrd="0" destOrd="0" presId="urn:microsoft.com/office/officeart/2008/layout/LinedList"/>
    <dgm:cxn modelId="{5C55AC7C-526B-4F45-BE6E-32927B134710}" type="presParOf" srcId="{B9BE204D-2BFF-49EB-BA6C-D0751FF79ED0}" destId="{5E418038-DCB6-4DCD-9F5B-790D673B9B8D}" srcOrd="1" destOrd="0" presId="urn:microsoft.com/office/officeart/2008/layout/LinedList"/>
    <dgm:cxn modelId="{462F5ED0-6DC0-477D-B34C-2273589C1B6A}" type="presParOf" srcId="{8380931D-17C9-4504-B1DC-893A6FF9F04D}" destId="{B0D05FD9-12BB-4BBD-A377-892594434E7B}" srcOrd="4" destOrd="0" presId="urn:microsoft.com/office/officeart/2008/layout/LinedList"/>
    <dgm:cxn modelId="{81DA12E9-D598-4F61-BEF4-9C6292AA9FEC}" type="presParOf" srcId="{8380931D-17C9-4504-B1DC-893A6FF9F04D}" destId="{F6C69B46-1672-411B-8B09-AF7F220539DB}" srcOrd="5" destOrd="0" presId="urn:microsoft.com/office/officeart/2008/layout/LinedList"/>
    <dgm:cxn modelId="{168AD33A-8D7B-4EF5-B8C7-73A7B670CB7C}" type="presParOf" srcId="{F6C69B46-1672-411B-8B09-AF7F220539DB}" destId="{334ADD52-C19E-4841-B934-1A94BB1F9C30}" srcOrd="0" destOrd="0" presId="urn:microsoft.com/office/officeart/2008/layout/LinedList"/>
    <dgm:cxn modelId="{B6AEBAAF-EBBA-4E4D-8181-50475384BDD4}" type="presParOf" srcId="{F6C69B46-1672-411B-8B09-AF7F220539DB}" destId="{67D9860D-A63A-4F23-90F6-CE244E3062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5566FF-96DD-4E96-A093-CD76919E3E3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6565DA-C102-4E90-BAF9-914E2F809878}">
      <dgm:prSet/>
      <dgm:spPr/>
      <dgm:t>
        <a:bodyPr/>
        <a:lstStyle/>
        <a:p>
          <a:r>
            <a:rPr lang="en-US" b="0" i="0"/>
            <a:t>The `Metronome` class simulates the timing mechanism in the blockchain and s</a:t>
          </a:r>
          <a:r>
            <a:rPr lang="en-US"/>
            <a:t>imulates the timing of block creation</a:t>
          </a:r>
        </a:p>
      </dgm:t>
    </dgm:pt>
    <dgm:pt modelId="{02769499-BFB0-456E-8495-A295F9E72481}" type="parTrans" cxnId="{7C3DF5A4-EF28-418B-93B1-3D9BEFBCCF88}">
      <dgm:prSet/>
      <dgm:spPr/>
      <dgm:t>
        <a:bodyPr/>
        <a:lstStyle/>
        <a:p>
          <a:endParaRPr lang="en-US"/>
        </a:p>
      </dgm:t>
    </dgm:pt>
    <dgm:pt modelId="{78893A34-B2A9-40EE-A0E1-999C3ACA96EA}" type="sibTrans" cxnId="{7C3DF5A4-EF28-418B-93B1-3D9BEFBCCF88}">
      <dgm:prSet/>
      <dgm:spPr/>
      <dgm:t>
        <a:bodyPr/>
        <a:lstStyle/>
        <a:p>
          <a:endParaRPr lang="en-US"/>
        </a:p>
      </dgm:t>
    </dgm:pt>
    <dgm:pt modelId="{D5B5E205-9FF6-4814-8650-941C972FCA62}">
      <dgm:prSet/>
      <dgm:spPr/>
      <dgm:t>
        <a:bodyPr/>
        <a:lstStyle/>
        <a:p>
          <a:r>
            <a:rPr lang="en-US" b="0" i="0"/>
            <a:t>Functionality: -</a:t>
          </a:r>
        </a:p>
        <a:p>
          <a:r>
            <a:rPr lang="en-US" b="0" i="0"/>
            <a:t>	. Block Timing	</a:t>
          </a:r>
        </a:p>
        <a:p>
          <a:r>
            <a:rPr lang="en-US" b="0" i="0"/>
            <a:t>	. Synchronization</a:t>
          </a:r>
          <a:endParaRPr lang="en-US"/>
        </a:p>
      </dgm:t>
    </dgm:pt>
    <dgm:pt modelId="{0666C1F4-E207-437B-A2FA-5D5DF2036142}" type="parTrans" cxnId="{952EC007-C395-4B43-A59C-22247ED64DAF}">
      <dgm:prSet/>
      <dgm:spPr/>
      <dgm:t>
        <a:bodyPr/>
        <a:lstStyle/>
        <a:p>
          <a:endParaRPr lang="en-US"/>
        </a:p>
      </dgm:t>
    </dgm:pt>
    <dgm:pt modelId="{F9C6C4ED-B70D-46FA-89E4-732135E544DE}" type="sibTrans" cxnId="{952EC007-C395-4B43-A59C-22247ED64DAF}">
      <dgm:prSet/>
      <dgm:spPr/>
      <dgm:t>
        <a:bodyPr/>
        <a:lstStyle/>
        <a:p>
          <a:endParaRPr lang="en-US"/>
        </a:p>
      </dgm:t>
    </dgm:pt>
    <dgm:pt modelId="{BD132E02-1584-481B-AFBC-5F5B0D8CE864}">
      <dgm:prSet/>
      <dgm:spPr/>
      <dgm:t>
        <a:bodyPr/>
        <a:lstStyle/>
        <a:p>
          <a:r>
            <a:rPr lang="en-US"/>
            <a:t>Essential for the simulated mining process, maintaining a steady and controlled addition of blocks to the blockchain.</a:t>
          </a:r>
        </a:p>
      </dgm:t>
    </dgm:pt>
    <dgm:pt modelId="{DB6A8010-B991-49AF-915F-6FABB6630619}" type="parTrans" cxnId="{7F35A924-4A66-485C-85A0-ABB232607AA4}">
      <dgm:prSet/>
      <dgm:spPr/>
      <dgm:t>
        <a:bodyPr/>
        <a:lstStyle/>
        <a:p>
          <a:endParaRPr lang="en-US"/>
        </a:p>
      </dgm:t>
    </dgm:pt>
    <dgm:pt modelId="{52C667FA-C542-434C-977E-163CDFD5C821}" type="sibTrans" cxnId="{7F35A924-4A66-485C-85A0-ABB232607AA4}">
      <dgm:prSet/>
      <dgm:spPr/>
      <dgm:t>
        <a:bodyPr/>
        <a:lstStyle/>
        <a:p>
          <a:endParaRPr lang="en-US"/>
        </a:p>
      </dgm:t>
    </dgm:pt>
    <dgm:pt modelId="{CA2B9010-F453-4DA3-8AF0-5A77315652CD}" type="pres">
      <dgm:prSet presAssocID="{B75566FF-96DD-4E96-A093-CD76919E3E3E}" presName="vert0" presStyleCnt="0">
        <dgm:presLayoutVars>
          <dgm:dir/>
          <dgm:animOne val="branch"/>
          <dgm:animLvl val="lvl"/>
        </dgm:presLayoutVars>
      </dgm:prSet>
      <dgm:spPr/>
    </dgm:pt>
    <dgm:pt modelId="{E755DE9D-55D5-4FD9-8A0D-60BF1FE6DF1A}" type="pres">
      <dgm:prSet presAssocID="{D96565DA-C102-4E90-BAF9-914E2F809878}" presName="thickLine" presStyleLbl="alignNode1" presStyleIdx="0" presStyleCnt="3"/>
      <dgm:spPr/>
    </dgm:pt>
    <dgm:pt modelId="{04AD1767-954D-4B12-BC60-231C6E3A4CCF}" type="pres">
      <dgm:prSet presAssocID="{D96565DA-C102-4E90-BAF9-914E2F809878}" presName="horz1" presStyleCnt="0"/>
      <dgm:spPr/>
    </dgm:pt>
    <dgm:pt modelId="{65799665-D7AF-4322-BD02-F18F003884E7}" type="pres">
      <dgm:prSet presAssocID="{D96565DA-C102-4E90-BAF9-914E2F809878}" presName="tx1" presStyleLbl="revTx" presStyleIdx="0" presStyleCnt="3"/>
      <dgm:spPr/>
    </dgm:pt>
    <dgm:pt modelId="{AD81CD25-B129-4988-AAFD-EC8091DB6805}" type="pres">
      <dgm:prSet presAssocID="{D96565DA-C102-4E90-BAF9-914E2F809878}" presName="vert1" presStyleCnt="0"/>
      <dgm:spPr/>
    </dgm:pt>
    <dgm:pt modelId="{7DDFFB5D-D9AB-4864-B61D-A3AA9AA0731C}" type="pres">
      <dgm:prSet presAssocID="{D5B5E205-9FF6-4814-8650-941C972FCA62}" presName="thickLine" presStyleLbl="alignNode1" presStyleIdx="1" presStyleCnt="3"/>
      <dgm:spPr/>
    </dgm:pt>
    <dgm:pt modelId="{C4C57C0E-A793-4294-9947-8BEF74149AAA}" type="pres">
      <dgm:prSet presAssocID="{D5B5E205-9FF6-4814-8650-941C972FCA62}" presName="horz1" presStyleCnt="0"/>
      <dgm:spPr/>
    </dgm:pt>
    <dgm:pt modelId="{2A65A7E9-07AB-4DAB-946D-7BCF71A72D7C}" type="pres">
      <dgm:prSet presAssocID="{D5B5E205-9FF6-4814-8650-941C972FCA62}" presName="tx1" presStyleLbl="revTx" presStyleIdx="1" presStyleCnt="3"/>
      <dgm:spPr/>
    </dgm:pt>
    <dgm:pt modelId="{359D0B9E-93F4-45BE-B7C4-13F90110E93B}" type="pres">
      <dgm:prSet presAssocID="{D5B5E205-9FF6-4814-8650-941C972FCA62}" presName="vert1" presStyleCnt="0"/>
      <dgm:spPr/>
    </dgm:pt>
    <dgm:pt modelId="{9A841DA3-0500-4086-8E47-ECA5DF3B77B8}" type="pres">
      <dgm:prSet presAssocID="{BD132E02-1584-481B-AFBC-5F5B0D8CE864}" presName="thickLine" presStyleLbl="alignNode1" presStyleIdx="2" presStyleCnt="3"/>
      <dgm:spPr/>
    </dgm:pt>
    <dgm:pt modelId="{82A5FD01-AF85-4651-8667-CD621D33C807}" type="pres">
      <dgm:prSet presAssocID="{BD132E02-1584-481B-AFBC-5F5B0D8CE864}" presName="horz1" presStyleCnt="0"/>
      <dgm:spPr/>
    </dgm:pt>
    <dgm:pt modelId="{636E1E09-B5AF-488D-B394-84906BBE0307}" type="pres">
      <dgm:prSet presAssocID="{BD132E02-1584-481B-AFBC-5F5B0D8CE864}" presName="tx1" presStyleLbl="revTx" presStyleIdx="2" presStyleCnt="3"/>
      <dgm:spPr/>
    </dgm:pt>
    <dgm:pt modelId="{80E95F8E-2884-417B-B98A-86B820EA1286}" type="pres">
      <dgm:prSet presAssocID="{BD132E02-1584-481B-AFBC-5F5B0D8CE864}" presName="vert1" presStyleCnt="0"/>
      <dgm:spPr/>
    </dgm:pt>
  </dgm:ptLst>
  <dgm:cxnLst>
    <dgm:cxn modelId="{952EC007-C395-4B43-A59C-22247ED64DAF}" srcId="{B75566FF-96DD-4E96-A093-CD76919E3E3E}" destId="{D5B5E205-9FF6-4814-8650-941C972FCA62}" srcOrd="1" destOrd="0" parTransId="{0666C1F4-E207-437B-A2FA-5D5DF2036142}" sibTransId="{F9C6C4ED-B70D-46FA-89E4-732135E544DE}"/>
    <dgm:cxn modelId="{B8937314-5061-46C2-A3CF-FBD5C3F41843}" type="presOf" srcId="{BD132E02-1584-481B-AFBC-5F5B0D8CE864}" destId="{636E1E09-B5AF-488D-B394-84906BBE0307}" srcOrd="0" destOrd="0" presId="urn:microsoft.com/office/officeart/2008/layout/LinedList"/>
    <dgm:cxn modelId="{95A16121-8D64-4ED3-B241-C80CB2655208}" type="presOf" srcId="{D5B5E205-9FF6-4814-8650-941C972FCA62}" destId="{2A65A7E9-07AB-4DAB-946D-7BCF71A72D7C}" srcOrd="0" destOrd="0" presId="urn:microsoft.com/office/officeart/2008/layout/LinedList"/>
    <dgm:cxn modelId="{7F35A924-4A66-485C-85A0-ABB232607AA4}" srcId="{B75566FF-96DD-4E96-A093-CD76919E3E3E}" destId="{BD132E02-1584-481B-AFBC-5F5B0D8CE864}" srcOrd="2" destOrd="0" parTransId="{DB6A8010-B991-49AF-915F-6FABB6630619}" sibTransId="{52C667FA-C542-434C-977E-163CDFD5C821}"/>
    <dgm:cxn modelId="{D27F5D31-1934-49B4-A2F4-88E7B504B376}" type="presOf" srcId="{B75566FF-96DD-4E96-A093-CD76919E3E3E}" destId="{CA2B9010-F453-4DA3-8AF0-5A77315652CD}" srcOrd="0" destOrd="0" presId="urn:microsoft.com/office/officeart/2008/layout/LinedList"/>
    <dgm:cxn modelId="{57AF7F5B-A5B8-4CC8-8E91-9950C1D1459C}" type="presOf" srcId="{D96565DA-C102-4E90-BAF9-914E2F809878}" destId="{65799665-D7AF-4322-BD02-F18F003884E7}" srcOrd="0" destOrd="0" presId="urn:microsoft.com/office/officeart/2008/layout/LinedList"/>
    <dgm:cxn modelId="{7C3DF5A4-EF28-418B-93B1-3D9BEFBCCF88}" srcId="{B75566FF-96DD-4E96-A093-CD76919E3E3E}" destId="{D96565DA-C102-4E90-BAF9-914E2F809878}" srcOrd="0" destOrd="0" parTransId="{02769499-BFB0-456E-8495-A295F9E72481}" sibTransId="{78893A34-B2A9-40EE-A0E1-999C3ACA96EA}"/>
    <dgm:cxn modelId="{CDDD34CB-04AB-41E0-84EB-BDAA57B288D1}" type="presParOf" srcId="{CA2B9010-F453-4DA3-8AF0-5A77315652CD}" destId="{E755DE9D-55D5-4FD9-8A0D-60BF1FE6DF1A}" srcOrd="0" destOrd="0" presId="urn:microsoft.com/office/officeart/2008/layout/LinedList"/>
    <dgm:cxn modelId="{F883CE35-8C98-4714-B895-76364242FBCC}" type="presParOf" srcId="{CA2B9010-F453-4DA3-8AF0-5A77315652CD}" destId="{04AD1767-954D-4B12-BC60-231C6E3A4CCF}" srcOrd="1" destOrd="0" presId="urn:microsoft.com/office/officeart/2008/layout/LinedList"/>
    <dgm:cxn modelId="{13528C93-CC7C-4FCD-88F0-06767978526D}" type="presParOf" srcId="{04AD1767-954D-4B12-BC60-231C6E3A4CCF}" destId="{65799665-D7AF-4322-BD02-F18F003884E7}" srcOrd="0" destOrd="0" presId="urn:microsoft.com/office/officeart/2008/layout/LinedList"/>
    <dgm:cxn modelId="{1824C8AB-E2CE-409A-8AA1-0510E5DDC96F}" type="presParOf" srcId="{04AD1767-954D-4B12-BC60-231C6E3A4CCF}" destId="{AD81CD25-B129-4988-AAFD-EC8091DB6805}" srcOrd="1" destOrd="0" presId="urn:microsoft.com/office/officeart/2008/layout/LinedList"/>
    <dgm:cxn modelId="{577B53E9-FE34-469C-89C8-8908EB051C28}" type="presParOf" srcId="{CA2B9010-F453-4DA3-8AF0-5A77315652CD}" destId="{7DDFFB5D-D9AB-4864-B61D-A3AA9AA0731C}" srcOrd="2" destOrd="0" presId="urn:microsoft.com/office/officeart/2008/layout/LinedList"/>
    <dgm:cxn modelId="{B3AF99A6-5CCF-4F4B-BB0D-3282D297CF34}" type="presParOf" srcId="{CA2B9010-F453-4DA3-8AF0-5A77315652CD}" destId="{C4C57C0E-A793-4294-9947-8BEF74149AAA}" srcOrd="3" destOrd="0" presId="urn:microsoft.com/office/officeart/2008/layout/LinedList"/>
    <dgm:cxn modelId="{84A745FE-7F75-48B1-A3E8-4341D5BEB396}" type="presParOf" srcId="{C4C57C0E-A793-4294-9947-8BEF74149AAA}" destId="{2A65A7E9-07AB-4DAB-946D-7BCF71A72D7C}" srcOrd="0" destOrd="0" presId="urn:microsoft.com/office/officeart/2008/layout/LinedList"/>
    <dgm:cxn modelId="{7B351324-D4C1-4F04-9FB1-A60552549A90}" type="presParOf" srcId="{C4C57C0E-A793-4294-9947-8BEF74149AAA}" destId="{359D0B9E-93F4-45BE-B7C4-13F90110E93B}" srcOrd="1" destOrd="0" presId="urn:microsoft.com/office/officeart/2008/layout/LinedList"/>
    <dgm:cxn modelId="{06E721F1-46BD-42F2-81A4-5F08136E4A01}" type="presParOf" srcId="{CA2B9010-F453-4DA3-8AF0-5A77315652CD}" destId="{9A841DA3-0500-4086-8E47-ECA5DF3B77B8}" srcOrd="4" destOrd="0" presId="urn:microsoft.com/office/officeart/2008/layout/LinedList"/>
    <dgm:cxn modelId="{ECDD261A-D2FB-4469-A05B-B3FDAC38F80C}" type="presParOf" srcId="{CA2B9010-F453-4DA3-8AF0-5A77315652CD}" destId="{82A5FD01-AF85-4651-8667-CD621D33C807}" srcOrd="5" destOrd="0" presId="urn:microsoft.com/office/officeart/2008/layout/LinedList"/>
    <dgm:cxn modelId="{4AAA5286-BB60-463A-B7E1-FCB64435766B}" type="presParOf" srcId="{82A5FD01-AF85-4651-8667-CD621D33C807}" destId="{636E1E09-B5AF-488D-B394-84906BBE0307}" srcOrd="0" destOrd="0" presId="urn:microsoft.com/office/officeart/2008/layout/LinedList"/>
    <dgm:cxn modelId="{806851CE-B44D-4B8B-992C-93C0446D3F3C}" type="presParOf" srcId="{82A5FD01-AF85-4651-8667-CD621D33C807}" destId="{80E95F8E-2884-417B-B98A-86B820EA12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5566FF-96DD-4E96-A093-CD76919E3E3E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96565DA-C102-4E90-BAF9-914E2F809878}">
      <dgm:prSet/>
      <dgm:spPr/>
      <dgm:t>
        <a:bodyPr/>
        <a:lstStyle/>
        <a:p>
          <a:r>
            <a:rPr lang="en-US" b="0" i="0"/>
            <a:t>Validates transactions and creates new blocks.</a:t>
          </a:r>
          <a:endParaRPr lang="en-US"/>
        </a:p>
      </dgm:t>
    </dgm:pt>
    <dgm:pt modelId="{02769499-BFB0-456E-8495-A295F9E72481}" type="parTrans" cxnId="{7C3DF5A4-EF28-418B-93B1-3D9BEFBCCF88}">
      <dgm:prSet/>
      <dgm:spPr/>
      <dgm:t>
        <a:bodyPr/>
        <a:lstStyle/>
        <a:p>
          <a:endParaRPr lang="en-US"/>
        </a:p>
      </dgm:t>
    </dgm:pt>
    <dgm:pt modelId="{78893A34-B2A9-40EE-A0E1-999C3ACA96EA}" type="sibTrans" cxnId="{7C3DF5A4-EF28-418B-93B1-3D9BEFBCCF88}">
      <dgm:prSet/>
      <dgm:spPr/>
      <dgm:t>
        <a:bodyPr/>
        <a:lstStyle/>
        <a:p>
          <a:endParaRPr lang="en-US"/>
        </a:p>
      </dgm:t>
    </dgm:pt>
    <dgm:pt modelId="{D5B5E205-9FF6-4814-8650-941C972FCA62}">
      <dgm:prSet/>
      <dgm:spPr/>
      <dgm:t>
        <a:bodyPr/>
        <a:lstStyle/>
        <a:p>
          <a:pPr algn="l"/>
          <a:r>
            <a:rPr lang="en-US" b="0" i="0"/>
            <a:t>Functionality: -</a:t>
          </a:r>
        </a:p>
        <a:p>
          <a:pPr algn="l"/>
          <a:r>
            <a:rPr lang="en-US" b="0" i="0"/>
            <a:t>	. Transaction Validation</a:t>
          </a:r>
        </a:p>
        <a:p>
          <a:pPr algn="l"/>
          <a:r>
            <a:rPr lang="en-US" b="0" i="0"/>
            <a:t>	. Block Verification</a:t>
          </a:r>
          <a:endParaRPr lang="en-US"/>
        </a:p>
      </dgm:t>
    </dgm:pt>
    <dgm:pt modelId="{0666C1F4-E207-437B-A2FA-5D5DF2036142}" type="parTrans" cxnId="{952EC007-C395-4B43-A59C-22247ED64DAF}">
      <dgm:prSet/>
      <dgm:spPr/>
      <dgm:t>
        <a:bodyPr/>
        <a:lstStyle/>
        <a:p>
          <a:endParaRPr lang="en-US"/>
        </a:p>
      </dgm:t>
    </dgm:pt>
    <dgm:pt modelId="{F9C6C4ED-B70D-46FA-89E4-732135E544DE}" type="sibTrans" cxnId="{952EC007-C395-4B43-A59C-22247ED64DAF}">
      <dgm:prSet/>
      <dgm:spPr/>
      <dgm:t>
        <a:bodyPr/>
        <a:lstStyle/>
        <a:p>
          <a:endParaRPr lang="en-US"/>
        </a:p>
      </dgm:t>
    </dgm:pt>
    <dgm:pt modelId="{BD132E02-1584-481B-AFBC-5F5B0D8CE864}">
      <dgm:prSet/>
      <dgm:spPr/>
      <dgm:t>
        <a:bodyPr/>
        <a:lstStyle/>
        <a:p>
          <a:r>
            <a:rPr lang="en-US"/>
            <a:t>Acts as a safeguard for the blockchain, preventing fraudulent or invalid transactions and blocks from being recorded.</a:t>
          </a:r>
        </a:p>
      </dgm:t>
    </dgm:pt>
    <dgm:pt modelId="{DB6A8010-B991-49AF-915F-6FABB6630619}" type="parTrans" cxnId="{7F35A924-4A66-485C-85A0-ABB232607AA4}">
      <dgm:prSet/>
      <dgm:spPr/>
      <dgm:t>
        <a:bodyPr/>
        <a:lstStyle/>
        <a:p>
          <a:endParaRPr lang="en-US"/>
        </a:p>
      </dgm:t>
    </dgm:pt>
    <dgm:pt modelId="{52C667FA-C542-434C-977E-163CDFD5C821}" type="sibTrans" cxnId="{7F35A924-4A66-485C-85A0-ABB232607AA4}">
      <dgm:prSet/>
      <dgm:spPr/>
      <dgm:t>
        <a:bodyPr/>
        <a:lstStyle/>
        <a:p>
          <a:endParaRPr lang="en-US"/>
        </a:p>
      </dgm:t>
    </dgm:pt>
    <dgm:pt modelId="{201079E9-A504-4B15-A17F-15DC82A35C17}" type="pres">
      <dgm:prSet presAssocID="{B75566FF-96DD-4E96-A093-CD76919E3E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622EFF-6FED-426D-B677-A376A611476E}" type="pres">
      <dgm:prSet presAssocID="{D96565DA-C102-4E90-BAF9-914E2F809878}" presName="hierRoot1" presStyleCnt="0">
        <dgm:presLayoutVars>
          <dgm:hierBranch val="init"/>
        </dgm:presLayoutVars>
      </dgm:prSet>
      <dgm:spPr/>
    </dgm:pt>
    <dgm:pt modelId="{5E94A837-2C19-4EB2-A87D-90C5DB4961AE}" type="pres">
      <dgm:prSet presAssocID="{D96565DA-C102-4E90-BAF9-914E2F809878}" presName="rootComposite1" presStyleCnt="0"/>
      <dgm:spPr/>
    </dgm:pt>
    <dgm:pt modelId="{B63847AC-4EA0-4C9E-A726-91D8FAAFF3E4}" type="pres">
      <dgm:prSet presAssocID="{D96565DA-C102-4E90-BAF9-914E2F809878}" presName="rootText1" presStyleLbl="node0" presStyleIdx="0" presStyleCnt="3">
        <dgm:presLayoutVars>
          <dgm:chPref val="3"/>
        </dgm:presLayoutVars>
      </dgm:prSet>
      <dgm:spPr/>
    </dgm:pt>
    <dgm:pt modelId="{585A4B23-9E02-42A7-B684-FA00E394190E}" type="pres">
      <dgm:prSet presAssocID="{D96565DA-C102-4E90-BAF9-914E2F809878}" presName="rootConnector1" presStyleLbl="node1" presStyleIdx="0" presStyleCnt="0"/>
      <dgm:spPr/>
    </dgm:pt>
    <dgm:pt modelId="{F908E3DB-CAD5-4911-BA0D-4E2C642E880D}" type="pres">
      <dgm:prSet presAssocID="{D96565DA-C102-4E90-BAF9-914E2F809878}" presName="hierChild2" presStyleCnt="0"/>
      <dgm:spPr/>
    </dgm:pt>
    <dgm:pt modelId="{A95B7C0E-C8D4-4462-AFA2-084A54F2D50C}" type="pres">
      <dgm:prSet presAssocID="{D96565DA-C102-4E90-BAF9-914E2F809878}" presName="hierChild3" presStyleCnt="0"/>
      <dgm:spPr/>
    </dgm:pt>
    <dgm:pt modelId="{02D8B2DC-55D5-4D74-9261-F0F9AA8D4EDA}" type="pres">
      <dgm:prSet presAssocID="{D5B5E205-9FF6-4814-8650-941C972FCA62}" presName="hierRoot1" presStyleCnt="0">
        <dgm:presLayoutVars>
          <dgm:hierBranch val="init"/>
        </dgm:presLayoutVars>
      </dgm:prSet>
      <dgm:spPr/>
    </dgm:pt>
    <dgm:pt modelId="{F820DF3F-86B4-4866-A125-F6426E717D08}" type="pres">
      <dgm:prSet presAssocID="{D5B5E205-9FF6-4814-8650-941C972FCA62}" presName="rootComposite1" presStyleCnt="0"/>
      <dgm:spPr/>
    </dgm:pt>
    <dgm:pt modelId="{B62BE685-0BF9-4559-B73C-3B8B7BFA9FBF}" type="pres">
      <dgm:prSet presAssocID="{D5B5E205-9FF6-4814-8650-941C972FCA62}" presName="rootText1" presStyleLbl="node0" presStyleIdx="1" presStyleCnt="3">
        <dgm:presLayoutVars>
          <dgm:chPref val="3"/>
        </dgm:presLayoutVars>
      </dgm:prSet>
      <dgm:spPr/>
    </dgm:pt>
    <dgm:pt modelId="{AD7E4A2C-E578-4A8A-9B57-0699C379815A}" type="pres">
      <dgm:prSet presAssocID="{D5B5E205-9FF6-4814-8650-941C972FCA62}" presName="rootConnector1" presStyleLbl="node1" presStyleIdx="0" presStyleCnt="0"/>
      <dgm:spPr/>
    </dgm:pt>
    <dgm:pt modelId="{728B8E39-DDB3-4B5D-98A0-F653FB12F969}" type="pres">
      <dgm:prSet presAssocID="{D5B5E205-9FF6-4814-8650-941C972FCA62}" presName="hierChild2" presStyleCnt="0"/>
      <dgm:spPr/>
    </dgm:pt>
    <dgm:pt modelId="{0F867089-3003-4BA7-B851-5C3D20192AE2}" type="pres">
      <dgm:prSet presAssocID="{D5B5E205-9FF6-4814-8650-941C972FCA62}" presName="hierChild3" presStyleCnt="0"/>
      <dgm:spPr/>
    </dgm:pt>
    <dgm:pt modelId="{511E358C-8E08-4C03-9765-6DC6EA1EF75A}" type="pres">
      <dgm:prSet presAssocID="{BD132E02-1584-481B-AFBC-5F5B0D8CE864}" presName="hierRoot1" presStyleCnt="0">
        <dgm:presLayoutVars>
          <dgm:hierBranch val="init"/>
        </dgm:presLayoutVars>
      </dgm:prSet>
      <dgm:spPr/>
    </dgm:pt>
    <dgm:pt modelId="{71231AF4-6174-445C-B80F-E0356D47781F}" type="pres">
      <dgm:prSet presAssocID="{BD132E02-1584-481B-AFBC-5F5B0D8CE864}" presName="rootComposite1" presStyleCnt="0"/>
      <dgm:spPr/>
    </dgm:pt>
    <dgm:pt modelId="{F053318A-8FDA-4242-9D5C-5103CA39C814}" type="pres">
      <dgm:prSet presAssocID="{BD132E02-1584-481B-AFBC-5F5B0D8CE864}" presName="rootText1" presStyleLbl="node0" presStyleIdx="2" presStyleCnt="3">
        <dgm:presLayoutVars>
          <dgm:chPref val="3"/>
        </dgm:presLayoutVars>
      </dgm:prSet>
      <dgm:spPr/>
    </dgm:pt>
    <dgm:pt modelId="{BEFAAF8C-6CB5-4096-9374-443B7C121055}" type="pres">
      <dgm:prSet presAssocID="{BD132E02-1584-481B-AFBC-5F5B0D8CE864}" presName="rootConnector1" presStyleLbl="node1" presStyleIdx="0" presStyleCnt="0"/>
      <dgm:spPr/>
    </dgm:pt>
    <dgm:pt modelId="{245C9AD5-F4F6-4EEF-AD08-4941BEB42D8D}" type="pres">
      <dgm:prSet presAssocID="{BD132E02-1584-481B-AFBC-5F5B0D8CE864}" presName="hierChild2" presStyleCnt="0"/>
      <dgm:spPr/>
    </dgm:pt>
    <dgm:pt modelId="{C4B3C340-4A5F-472A-B6B9-124D7226656B}" type="pres">
      <dgm:prSet presAssocID="{BD132E02-1584-481B-AFBC-5F5B0D8CE864}" presName="hierChild3" presStyleCnt="0"/>
      <dgm:spPr/>
    </dgm:pt>
  </dgm:ptLst>
  <dgm:cxnLst>
    <dgm:cxn modelId="{952EC007-C395-4B43-A59C-22247ED64DAF}" srcId="{B75566FF-96DD-4E96-A093-CD76919E3E3E}" destId="{D5B5E205-9FF6-4814-8650-941C972FCA62}" srcOrd="1" destOrd="0" parTransId="{0666C1F4-E207-437B-A2FA-5D5DF2036142}" sibTransId="{F9C6C4ED-B70D-46FA-89E4-732135E544DE}"/>
    <dgm:cxn modelId="{E4CE5509-5EC2-418B-BA80-EB34D8DE09B1}" type="presOf" srcId="{D5B5E205-9FF6-4814-8650-941C972FCA62}" destId="{AD7E4A2C-E578-4A8A-9B57-0699C379815A}" srcOrd="1" destOrd="0" presId="urn:microsoft.com/office/officeart/2009/3/layout/HorizontalOrganizationChart"/>
    <dgm:cxn modelId="{7F35A924-4A66-485C-85A0-ABB232607AA4}" srcId="{B75566FF-96DD-4E96-A093-CD76919E3E3E}" destId="{BD132E02-1584-481B-AFBC-5F5B0D8CE864}" srcOrd="2" destOrd="0" parTransId="{DB6A8010-B991-49AF-915F-6FABB6630619}" sibTransId="{52C667FA-C542-434C-977E-163CDFD5C821}"/>
    <dgm:cxn modelId="{F721F93A-D77B-4684-B538-4E80C6BE21D3}" type="presOf" srcId="{D96565DA-C102-4E90-BAF9-914E2F809878}" destId="{585A4B23-9E02-42A7-B684-FA00E394190E}" srcOrd="1" destOrd="0" presId="urn:microsoft.com/office/officeart/2009/3/layout/HorizontalOrganizationChart"/>
    <dgm:cxn modelId="{347D9D8F-D326-4302-BFDC-F7526B3EA088}" type="presOf" srcId="{B75566FF-96DD-4E96-A093-CD76919E3E3E}" destId="{201079E9-A504-4B15-A17F-15DC82A35C17}" srcOrd="0" destOrd="0" presId="urn:microsoft.com/office/officeart/2009/3/layout/HorizontalOrganizationChart"/>
    <dgm:cxn modelId="{7C3DF5A4-EF28-418B-93B1-3D9BEFBCCF88}" srcId="{B75566FF-96DD-4E96-A093-CD76919E3E3E}" destId="{D96565DA-C102-4E90-BAF9-914E2F809878}" srcOrd="0" destOrd="0" parTransId="{02769499-BFB0-456E-8495-A295F9E72481}" sibTransId="{78893A34-B2A9-40EE-A0E1-999C3ACA96EA}"/>
    <dgm:cxn modelId="{AC1F45A5-DE71-4B17-B305-891819B94D95}" type="presOf" srcId="{D5B5E205-9FF6-4814-8650-941C972FCA62}" destId="{B62BE685-0BF9-4559-B73C-3B8B7BFA9FBF}" srcOrd="0" destOrd="0" presId="urn:microsoft.com/office/officeart/2009/3/layout/HorizontalOrganizationChart"/>
    <dgm:cxn modelId="{4A15F0E6-6848-4F38-A95C-AEF13408E682}" type="presOf" srcId="{BD132E02-1584-481B-AFBC-5F5B0D8CE864}" destId="{F053318A-8FDA-4242-9D5C-5103CA39C814}" srcOrd="0" destOrd="0" presId="urn:microsoft.com/office/officeart/2009/3/layout/HorizontalOrganizationChart"/>
    <dgm:cxn modelId="{37B6F9F2-B7F2-469E-B30F-5D2FCB447D28}" type="presOf" srcId="{D96565DA-C102-4E90-BAF9-914E2F809878}" destId="{B63847AC-4EA0-4C9E-A726-91D8FAAFF3E4}" srcOrd="0" destOrd="0" presId="urn:microsoft.com/office/officeart/2009/3/layout/HorizontalOrganizationChart"/>
    <dgm:cxn modelId="{E1CA0CF5-8CA0-494A-BB90-383F5C8FF1AD}" type="presOf" srcId="{BD132E02-1584-481B-AFBC-5F5B0D8CE864}" destId="{BEFAAF8C-6CB5-4096-9374-443B7C121055}" srcOrd="1" destOrd="0" presId="urn:microsoft.com/office/officeart/2009/3/layout/HorizontalOrganizationChart"/>
    <dgm:cxn modelId="{9236805F-B8DE-48F8-8E53-882E842657EF}" type="presParOf" srcId="{201079E9-A504-4B15-A17F-15DC82A35C17}" destId="{23622EFF-6FED-426D-B677-A376A611476E}" srcOrd="0" destOrd="0" presId="urn:microsoft.com/office/officeart/2009/3/layout/HorizontalOrganizationChart"/>
    <dgm:cxn modelId="{91E2A895-6212-49AE-AE83-3504AAC66BAB}" type="presParOf" srcId="{23622EFF-6FED-426D-B677-A376A611476E}" destId="{5E94A837-2C19-4EB2-A87D-90C5DB4961AE}" srcOrd="0" destOrd="0" presId="urn:microsoft.com/office/officeart/2009/3/layout/HorizontalOrganizationChart"/>
    <dgm:cxn modelId="{9D9466AD-921A-4657-AAE6-A15BA1A5FEDC}" type="presParOf" srcId="{5E94A837-2C19-4EB2-A87D-90C5DB4961AE}" destId="{B63847AC-4EA0-4C9E-A726-91D8FAAFF3E4}" srcOrd="0" destOrd="0" presId="urn:microsoft.com/office/officeart/2009/3/layout/HorizontalOrganizationChart"/>
    <dgm:cxn modelId="{5D31DAB8-CE6C-467E-AAD0-41D1AE1DF3F0}" type="presParOf" srcId="{5E94A837-2C19-4EB2-A87D-90C5DB4961AE}" destId="{585A4B23-9E02-42A7-B684-FA00E394190E}" srcOrd="1" destOrd="0" presId="urn:microsoft.com/office/officeart/2009/3/layout/HorizontalOrganizationChart"/>
    <dgm:cxn modelId="{D9DC6D33-29BD-408B-882F-AD1D106C7621}" type="presParOf" srcId="{23622EFF-6FED-426D-B677-A376A611476E}" destId="{F908E3DB-CAD5-4911-BA0D-4E2C642E880D}" srcOrd="1" destOrd="0" presId="urn:microsoft.com/office/officeart/2009/3/layout/HorizontalOrganizationChart"/>
    <dgm:cxn modelId="{3E7E56A0-6C32-4F9F-88B0-4284AFC80E8B}" type="presParOf" srcId="{23622EFF-6FED-426D-B677-A376A611476E}" destId="{A95B7C0E-C8D4-4462-AFA2-084A54F2D50C}" srcOrd="2" destOrd="0" presId="urn:microsoft.com/office/officeart/2009/3/layout/HorizontalOrganizationChart"/>
    <dgm:cxn modelId="{17C0FBD2-1F45-4D71-AD83-E7F97C3DC262}" type="presParOf" srcId="{201079E9-A504-4B15-A17F-15DC82A35C17}" destId="{02D8B2DC-55D5-4D74-9261-F0F9AA8D4EDA}" srcOrd="1" destOrd="0" presId="urn:microsoft.com/office/officeart/2009/3/layout/HorizontalOrganizationChart"/>
    <dgm:cxn modelId="{F80A6E6E-C694-49D0-BD80-E3E2377FD48C}" type="presParOf" srcId="{02D8B2DC-55D5-4D74-9261-F0F9AA8D4EDA}" destId="{F820DF3F-86B4-4866-A125-F6426E717D08}" srcOrd="0" destOrd="0" presId="urn:microsoft.com/office/officeart/2009/3/layout/HorizontalOrganizationChart"/>
    <dgm:cxn modelId="{761F0C81-46A6-446E-B7B8-EA07991F0E49}" type="presParOf" srcId="{F820DF3F-86B4-4866-A125-F6426E717D08}" destId="{B62BE685-0BF9-4559-B73C-3B8B7BFA9FBF}" srcOrd="0" destOrd="0" presId="urn:microsoft.com/office/officeart/2009/3/layout/HorizontalOrganizationChart"/>
    <dgm:cxn modelId="{A23E5F15-1DDD-4AD8-8E04-401CDAD0643F}" type="presParOf" srcId="{F820DF3F-86B4-4866-A125-F6426E717D08}" destId="{AD7E4A2C-E578-4A8A-9B57-0699C379815A}" srcOrd="1" destOrd="0" presId="urn:microsoft.com/office/officeart/2009/3/layout/HorizontalOrganizationChart"/>
    <dgm:cxn modelId="{71AD0FF9-D13E-4662-B0B4-5BD8DC340DAB}" type="presParOf" srcId="{02D8B2DC-55D5-4D74-9261-F0F9AA8D4EDA}" destId="{728B8E39-DDB3-4B5D-98A0-F653FB12F969}" srcOrd="1" destOrd="0" presId="urn:microsoft.com/office/officeart/2009/3/layout/HorizontalOrganizationChart"/>
    <dgm:cxn modelId="{B21562CF-950D-4548-94CD-98DCBE8F76F9}" type="presParOf" srcId="{02D8B2DC-55D5-4D74-9261-F0F9AA8D4EDA}" destId="{0F867089-3003-4BA7-B851-5C3D20192AE2}" srcOrd="2" destOrd="0" presId="urn:microsoft.com/office/officeart/2009/3/layout/HorizontalOrganizationChart"/>
    <dgm:cxn modelId="{3CE96520-6E35-4454-B11F-FCB40579C59B}" type="presParOf" srcId="{201079E9-A504-4B15-A17F-15DC82A35C17}" destId="{511E358C-8E08-4C03-9765-6DC6EA1EF75A}" srcOrd="2" destOrd="0" presId="urn:microsoft.com/office/officeart/2009/3/layout/HorizontalOrganizationChart"/>
    <dgm:cxn modelId="{D582D98A-CC13-4AC9-A19A-218789AF509A}" type="presParOf" srcId="{511E358C-8E08-4C03-9765-6DC6EA1EF75A}" destId="{71231AF4-6174-445C-B80F-E0356D47781F}" srcOrd="0" destOrd="0" presId="urn:microsoft.com/office/officeart/2009/3/layout/HorizontalOrganizationChart"/>
    <dgm:cxn modelId="{F7FA673B-6F12-4782-8BC9-100AC64DD74D}" type="presParOf" srcId="{71231AF4-6174-445C-B80F-E0356D47781F}" destId="{F053318A-8FDA-4242-9D5C-5103CA39C814}" srcOrd="0" destOrd="0" presId="urn:microsoft.com/office/officeart/2009/3/layout/HorizontalOrganizationChart"/>
    <dgm:cxn modelId="{55D24800-91B9-4759-9072-D3A2263C9BF4}" type="presParOf" srcId="{71231AF4-6174-445C-B80F-E0356D47781F}" destId="{BEFAAF8C-6CB5-4096-9374-443B7C121055}" srcOrd="1" destOrd="0" presId="urn:microsoft.com/office/officeart/2009/3/layout/HorizontalOrganizationChart"/>
    <dgm:cxn modelId="{DC57B9B6-7ED0-40DA-A75A-143615D8FAC3}" type="presParOf" srcId="{511E358C-8E08-4C03-9765-6DC6EA1EF75A}" destId="{245C9AD5-F4F6-4EEF-AD08-4941BEB42D8D}" srcOrd="1" destOrd="0" presId="urn:microsoft.com/office/officeart/2009/3/layout/HorizontalOrganizationChart"/>
    <dgm:cxn modelId="{39EF4C64-5E6F-4618-80EB-E4C8A19B1496}" type="presParOf" srcId="{511E358C-8E08-4C03-9765-6DC6EA1EF75A}" destId="{C4B3C340-4A5F-472A-B6B9-124D7226656B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5566FF-96DD-4E96-A093-CD76919E3E3E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6565DA-C102-4E90-BAF9-914E2F809878}">
      <dgm:prSet/>
      <dgm:spPr/>
      <dgm:t>
        <a:bodyPr/>
        <a:lstStyle/>
        <a:p>
          <a:r>
            <a:rPr lang="en-US" b="0" i="0"/>
            <a:t>Manages unprocessed and unconfirmed transactions.</a:t>
          </a:r>
          <a:endParaRPr lang="en-US"/>
        </a:p>
      </dgm:t>
    </dgm:pt>
    <dgm:pt modelId="{02769499-BFB0-456E-8495-A295F9E72481}" type="parTrans" cxnId="{7C3DF5A4-EF28-418B-93B1-3D9BEFBCCF88}">
      <dgm:prSet/>
      <dgm:spPr/>
      <dgm:t>
        <a:bodyPr/>
        <a:lstStyle/>
        <a:p>
          <a:endParaRPr lang="en-US"/>
        </a:p>
      </dgm:t>
    </dgm:pt>
    <dgm:pt modelId="{78893A34-B2A9-40EE-A0E1-999C3ACA96EA}" type="sibTrans" cxnId="{7C3DF5A4-EF28-418B-93B1-3D9BEFBCCF88}">
      <dgm:prSet/>
      <dgm:spPr/>
      <dgm:t>
        <a:bodyPr/>
        <a:lstStyle/>
        <a:p>
          <a:endParaRPr lang="en-US"/>
        </a:p>
      </dgm:t>
    </dgm:pt>
    <dgm:pt modelId="{D5B5E205-9FF6-4814-8650-941C972FCA62}">
      <dgm:prSet/>
      <dgm:spPr/>
      <dgm:t>
        <a:bodyPr/>
        <a:lstStyle/>
        <a:p>
          <a:r>
            <a:rPr lang="en-US" b="0" i="0"/>
            <a:t>Functionality: -</a:t>
          </a:r>
        </a:p>
        <a:p>
          <a:r>
            <a:rPr lang="en-US" b="0" i="0"/>
            <a:t>	. Transaction Storage</a:t>
          </a:r>
        </a:p>
        <a:p>
          <a:r>
            <a:rPr lang="en-US" b="0" i="0"/>
            <a:t>	. Transaction Selection</a:t>
          </a:r>
          <a:endParaRPr lang="en-US"/>
        </a:p>
      </dgm:t>
    </dgm:pt>
    <dgm:pt modelId="{0666C1F4-E207-437B-A2FA-5D5DF2036142}" type="parTrans" cxnId="{952EC007-C395-4B43-A59C-22247ED64DAF}">
      <dgm:prSet/>
      <dgm:spPr/>
      <dgm:t>
        <a:bodyPr/>
        <a:lstStyle/>
        <a:p>
          <a:endParaRPr lang="en-US"/>
        </a:p>
      </dgm:t>
    </dgm:pt>
    <dgm:pt modelId="{F9C6C4ED-B70D-46FA-89E4-732135E544DE}" type="sibTrans" cxnId="{952EC007-C395-4B43-A59C-22247ED64DAF}">
      <dgm:prSet/>
      <dgm:spPr/>
      <dgm:t>
        <a:bodyPr/>
        <a:lstStyle/>
        <a:p>
          <a:endParaRPr lang="en-US"/>
        </a:p>
      </dgm:t>
    </dgm:pt>
    <dgm:pt modelId="{BD132E02-1584-481B-AFBC-5F5B0D8CE864}">
      <dgm:prSet/>
      <dgm:spPr/>
      <dgm:t>
        <a:bodyPr/>
        <a:lstStyle/>
        <a:p>
          <a:r>
            <a:rPr lang="en-US"/>
            <a:t>Functions as a holding area for transactions, streamlining the process of adding them to the blockchain.</a:t>
          </a:r>
        </a:p>
      </dgm:t>
    </dgm:pt>
    <dgm:pt modelId="{DB6A8010-B991-49AF-915F-6FABB6630619}" type="parTrans" cxnId="{7F35A924-4A66-485C-85A0-ABB232607AA4}">
      <dgm:prSet/>
      <dgm:spPr/>
      <dgm:t>
        <a:bodyPr/>
        <a:lstStyle/>
        <a:p>
          <a:endParaRPr lang="en-US"/>
        </a:p>
      </dgm:t>
    </dgm:pt>
    <dgm:pt modelId="{52C667FA-C542-434C-977E-163CDFD5C821}" type="sibTrans" cxnId="{7F35A924-4A66-485C-85A0-ABB232607AA4}">
      <dgm:prSet/>
      <dgm:spPr/>
      <dgm:t>
        <a:bodyPr/>
        <a:lstStyle/>
        <a:p>
          <a:endParaRPr lang="en-US"/>
        </a:p>
      </dgm:t>
    </dgm:pt>
    <dgm:pt modelId="{7626F34E-69A3-4138-A0BF-7D875BA5ADBE}" type="pres">
      <dgm:prSet presAssocID="{B75566FF-96DD-4E96-A093-CD76919E3E3E}" presName="linear" presStyleCnt="0">
        <dgm:presLayoutVars>
          <dgm:animLvl val="lvl"/>
          <dgm:resizeHandles val="exact"/>
        </dgm:presLayoutVars>
      </dgm:prSet>
      <dgm:spPr/>
    </dgm:pt>
    <dgm:pt modelId="{AF04C42A-5144-4E61-89AC-17B837F457BD}" type="pres">
      <dgm:prSet presAssocID="{D96565DA-C102-4E90-BAF9-914E2F80987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5145C01-D29C-442E-A215-BA534C7F1DE7}" type="pres">
      <dgm:prSet presAssocID="{78893A34-B2A9-40EE-A0E1-999C3ACA96EA}" presName="spacer" presStyleCnt="0"/>
      <dgm:spPr/>
    </dgm:pt>
    <dgm:pt modelId="{8A96C4B3-16D5-42B7-9E75-133C7CBAA3D3}" type="pres">
      <dgm:prSet presAssocID="{D5B5E205-9FF6-4814-8650-941C972FCA6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9E6524-23A3-4637-B307-C214918599B4}" type="pres">
      <dgm:prSet presAssocID="{F9C6C4ED-B70D-46FA-89E4-732135E544DE}" presName="spacer" presStyleCnt="0"/>
      <dgm:spPr/>
    </dgm:pt>
    <dgm:pt modelId="{870428A8-1B43-4FBE-926F-E2400C506ECE}" type="pres">
      <dgm:prSet presAssocID="{BD132E02-1584-481B-AFBC-5F5B0D8CE86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52EC007-C395-4B43-A59C-22247ED64DAF}" srcId="{B75566FF-96DD-4E96-A093-CD76919E3E3E}" destId="{D5B5E205-9FF6-4814-8650-941C972FCA62}" srcOrd="1" destOrd="0" parTransId="{0666C1F4-E207-437B-A2FA-5D5DF2036142}" sibTransId="{F9C6C4ED-B70D-46FA-89E4-732135E544DE}"/>
    <dgm:cxn modelId="{7F35A924-4A66-485C-85A0-ABB232607AA4}" srcId="{B75566FF-96DD-4E96-A093-CD76919E3E3E}" destId="{BD132E02-1584-481B-AFBC-5F5B0D8CE864}" srcOrd="2" destOrd="0" parTransId="{DB6A8010-B991-49AF-915F-6FABB6630619}" sibTransId="{52C667FA-C542-434C-977E-163CDFD5C821}"/>
    <dgm:cxn modelId="{F5C78627-9094-4565-8961-525E8C7EC95E}" type="presOf" srcId="{B75566FF-96DD-4E96-A093-CD76919E3E3E}" destId="{7626F34E-69A3-4138-A0BF-7D875BA5ADBE}" srcOrd="0" destOrd="0" presId="urn:microsoft.com/office/officeart/2005/8/layout/vList2"/>
    <dgm:cxn modelId="{17795A74-A19E-4BB4-8DFF-5CEC812BA47F}" type="presOf" srcId="{D96565DA-C102-4E90-BAF9-914E2F809878}" destId="{AF04C42A-5144-4E61-89AC-17B837F457BD}" srcOrd="0" destOrd="0" presId="urn:microsoft.com/office/officeart/2005/8/layout/vList2"/>
    <dgm:cxn modelId="{3738B488-C6E2-4EB2-A00A-AF0951E23307}" type="presOf" srcId="{D5B5E205-9FF6-4814-8650-941C972FCA62}" destId="{8A96C4B3-16D5-42B7-9E75-133C7CBAA3D3}" srcOrd="0" destOrd="0" presId="urn:microsoft.com/office/officeart/2005/8/layout/vList2"/>
    <dgm:cxn modelId="{7C3DF5A4-EF28-418B-93B1-3D9BEFBCCF88}" srcId="{B75566FF-96DD-4E96-A093-CD76919E3E3E}" destId="{D96565DA-C102-4E90-BAF9-914E2F809878}" srcOrd="0" destOrd="0" parTransId="{02769499-BFB0-456E-8495-A295F9E72481}" sibTransId="{78893A34-B2A9-40EE-A0E1-999C3ACA96EA}"/>
    <dgm:cxn modelId="{8E0611B0-FC02-4390-8540-2EE6380292ED}" type="presOf" srcId="{BD132E02-1584-481B-AFBC-5F5B0D8CE864}" destId="{870428A8-1B43-4FBE-926F-E2400C506ECE}" srcOrd="0" destOrd="0" presId="urn:microsoft.com/office/officeart/2005/8/layout/vList2"/>
    <dgm:cxn modelId="{B54BF746-2A41-492D-A0BA-12E97DBDAAB4}" type="presParOf" srcId="{7626F34E-69A3-4138-A0BF-7D875BA5ADBE}" destId="{AF04C42A-5144-4E61-89AC-17B837F457BD}" srcOrd="0" destOrd="0" presId="urn:microsoft.com/office/officeart/2005/8/layout/vList2"/>
    <dgm:cxn modelId="{7CA9F050-046A-4BDC-9C4B-B62F5CE84103}" type="presParOf" srcId="{7626F34E-69A3-4138-A0BF-7D875BA5ADBE}" destId="{45145C01-D29C-442E-A215-BA534C7F1DE7}" srcOrd="1" destOrd="0" presId="urn:microsoft.com/office/officeart/2005/8/layout/vList2"/>
    <dgm:cxn modelId="{0F8C8D14-9EA9-4698-ABC4-B20942DF8B9C}" type="presParOf" srcId="{7626F34E-69A3-4138-A0BF-7D875BA5ADBE}" destId="{8A96C4B3-16D5-42B7-9E75-133C7CBAA3D3}" srcOrd="2" destOrd="0" presId="urn:microsoft.com/office/officeart/2005/8/layout/vList2"/>
    <dgm:cxn modelId="{15F2BDBC-8AE4-4D5D-9416-6CEDDB6D2DBC}" type="presParOf" srcId="{7626F34E-69A3-4138-A0BF-7D875BA5ADBE}" destId="{B49E6524-23A3-4637-B307-C214918599B4}" srcOrd="3" destOrd="0" presId="urn:microsoft.com/office/officeart/2005/8/layout/vList2"/>
    <dgm:cxn modelId="{E590B7C1-4329-4B91-A46B-A74FE9B481B9}" type="presParOf" srcId="{7626F34E-69A3-4138-A0BF-7D875BA5ADBE}" destId="{870428A8-1B43-4FBE-926F-E2400C506ECE}" srcOrd="4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CC014F-7E3A-48C0-8BA9-DF44DEC5E12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49F778-5545-45A5-BF1A-0B952B9E2E3A}">
      <dgm:prSet phldr="0"/>
      <dgm:spPr/>
      <dgm:t>
        <a:bodyPr/>
        <a:lstStyle/>
        <a:p>
          <a:pPr>
            <a:defRPr b="1"/>
          </a:pPr>
          <a:r>
            <a:rPr lang="en-US" b="1"/>
            <a:t>Cryptographic Hashing with Blake3</a:t>
          </a:r>
          <a:r>
            <a:rPr lang="en-US"/>
            <a:t>:</a:t>
          </a:r>
        </a:p>
      </dgm:t>
    </dgm:pt>
    <dgm:pt modelId="{D3A6EA82-693B-43BE-B89C-F12BB8D99825}" type="parTrans" cxnId="{6C96F4DD-B70A-4325-A3CA-F83A6D8CC083}">
      <dgm:prSet/>
      <dgm:spPr/>
    </dgm:pt>
    <dgm:pt modelId="{A9E841A8-E16A-4E72-BD54-B7015819DC70}" type="sibTrans" cxnId="{6C96F4DD-B70A-4325-A3CA-F83A6D8CC083}">
      <dgm:prSet/>
      <dgm:spPr/>
      <dgm:t>
        <a:bodyPr/>
        <a:lstStyle/>
        <a:p>
          <a:endParaRPr lang="en-US"/>
        </a:p>
      </dgm:t>
    </dgm:pt>
    <dgm:pt modelId="{48CCB330-D53A-476D-B3DD-5D6198104B57}">
      <dgm:prSet phldr="0"/>
      <dgm:spPr/>
      <dgm:t>
        <a:bodyPr/>
        <a:lstStyle/>
        <a:p>
          <a:pPr>
            <a:defRPr b="1"/>
          </a:pPr>
          <a:r>
            <a:rPr lang="en-US" b="1"/>
            <a:t>Chained Block Hashes for Security</a:t>
          </a:r>
          <a:r>
            <a:rPr lang="en-US"/>
            <a:t>:</a:t>
          </a:r>
        </a:p>
      </dgm:t>
    </dgm:pt>
    <dgm:pt modelId="{83BA18BD-C078-4CBE-BAC5-64BC994E4CF9}" type="parTrans" cxnId="{DD665798-6A71-4168-AD1C-7582EAD47C1D}">
      <dgm:prSet/>
      <dgm:spPr/>
    </dgm:pt>
    <dgm:pt modelId="{1C2A4C28-3648-4B00-A0E6-055821DF9DBB}" type="sibTrans" cxnId="{DD665798-6A71-4168-AD1C-7582EAD47C1D}">
      <dgm:prSet/>
      <dgm:spPr/>
      <dgm:t>
        <a:bodyPr/>
        <a:lstStyle/>
        <a:p>
          <a:endParaRPr lang="en-US"/>
        </a:p>
      </dgm:t>
    </dgm:pt>
    <dgm:pt modelId="{ABF00D75-0392-42C2-B077-280C1374C72C}">
      <dgm:prSet phldr="0"/>
      <dgm:spPr/>
      <dgm:t>
        <a:bodyPr/>
        <a:lstStyle/>
        <a:p>
          <a:r>
            <a:rPr lang="en-US"/>
            <a:t>Blocks contain their own hash and the hash of the previous block.</a:t>
          </a:r>
        </a:p>
      </dgm:t>
    </dgm:pt>
    <dgm:pt modelId="{D25B3B11-F1BF-436C-BE9E-E070E74B0EF3}" type="parTrans" cxnId="{4CA6E499-7E33-4C5B-8B6A-2D4076359C89}">
      <dgm:prSet/>
      <dgm:spPr/>
    </dgm:pt>
    <dgm:pt modelId="{DB8F821F-490E-49C5-B2C8-A3121A0B2B01}" type="sibTrans" cxnId="{4CA6E499-7E33-4C5B-8B6A-2D4076359C89}">
      <dgm:prSet/>
      <dgm:spPr/>
      <dgm:t>
        <a:bodyPr/>
        <a:lstStyle/>
        <a:p>
          <a:endParaRPr lang="en-US"/>
        </a:p>
      </dgm:t>
    </dgm:pt>
    <dgm:pt modelId="{A248CD01-86BC-42BA-8816-ECC55F65A58E}">
      <dgm:prSet phldr="0"/>
      <dgm:spPr/>
      <dgm:t>
        <a:bodyPr/>
        <a:lstStyle/>
        <a:p>
          <a:r>
            <a:rPr lang="en-US"/>
            <a:t>This chaining secures the entire blockchain against data tampering.</a:t>
          </a:r>
        </a:p>
      </dgm:t>
    </dgm:pt>
    <dgm:pt modelId="{8B010C24-BFAE-47B9-8C21-B0C597EF5BB9}" type="parTrans" cxnId="{A0DFC6FD-AAA9-42AE-9FAD-FF79236073E7}">
      <dgm:prSet/>
      <dgm:spPr/>
    </dgm:pt>
    <dgm:pt modelId="{DD5D1F96-6CD0-467A-B403-9A0E86178DB0}" type="sibTrans" cxnId="{A0DFC6FD-AAA9-42AE-9FAD-FF79236073E7}">
      <dgm:prSet/>
      <dgm:spPr/>
      <dgm:t>
        <a:bodyPr/>
        <a:lstStyle/>
        <a:p>
          <a:endParaRPr lang="en-US"/>
        </a:p>
      </dgm:t>
    </dgm:pt>
    <dgm:pt modelId="{75498F77-66C5-4617-91FB-462383069C7A}">
      <dgm:prSet phldr="0"/>
      <dgm:spPr/>
      <dgm:t>
        <a:bodyPr/>
        <a:lstStyle/>
        <a:p>
          <a:pPr>
            <a:defRPr b="1"/>
          </a:pPr>
          <a:r>
            <a:rPr lang="en-US" b="1"/>
            <a:t>Transaction Integrity and Non-repudiation</a:t>
          </a:r>
          <a:r>
            <a:rPr lang="en-US"/>
            <a:t>:</a:t>
          </a:r>
        </a:p>
      </dgm:t>
    </dgm:pt>
    <dgm:pt modelId="{C4063A12-D2AC-4A1C-88C0-379F5D729DCC}" type="parTrans" cxnId="{DFD30341-8515-47FA-811A-5D96580C3CF4}">
      <dgm:prSet/>
      <dgm:spPr/>
    </dgm:pt>
    <dgm:pt modelId="{4A6FA68B-F3EA-426D-9DF5-6E4402AF3F58}" type="sibTrans" cxnId="{DFD30341-8515-47FA-811A-5D96580C3CF4}">
      <dgm:prSet/>
      <dgm:spPr/>
      <dgm:t>
        <a:bodyPr/>
        <a:lstStyle/>
        <a:p>
          <a:endParaRPr lang="en-US"/>
        </a:p>
      </dgm:t>
    </dgm:pt>
    <dgm:pt modelId="{8869E0AD-4FD7-4A09-B518-00E3939A5722}">
      <dgm:prSet phldr="0"/>
      <dgm:spPr/>
      <dgm:t>
        <a:bodyPr/>
        <a:lstStyle/>
        <a:p>
          <a:r>
            <a:rPr lang="en-US"/>
            <a:t>Transactions are cryptographically secured in the </a:t>
          </a:r>
          <a:r>
            <a:rPr lang="en-US" b="1">
              <a:latin typeface="Consolas"/>
            </a:rPr>
            <a:t>Transaction</a:t>
          </a:r>
          <a:r>
            <a:rPr lang="en-US"/>
            <a:t> class.</a:t>
          </a:r>
        </a:p>
      </dgm:t>
    </dgm:pt>
    <dgm:pt modelId="{4F9B31A7-6CDE-4DEA-8D64-C53083BBF41A}" type="parTrans" cxnId="{44C5CAEE-5A97-412D-86BC-1C276F34B19E}">
      <dgm:prSet/>
      <dgm:spPr/>
    </dgm:pt>
    <dgm:pt modelId="{B91EEB8C-3110-4B32-904C-FAF7B5DB8295}" type="sibTrans" cxnId="{44C5CAEE-5A97-412D-86BC-1C276F34B19E}">
      <dgm:prSet/>
      <dgm:spPr/>
      <dgm:t>
        <a:bodyPr/>
        <a:lstStyle/>
        <a:p>
          <a:endParaRPr lang="en-US"/>
        </a:p>
      </dgm:t>
    </dgm:pt>
    <dgm:pt modelId="{C9229306-AC94-48F7-A495-8D229ACA595C}">
      <dgm:prSet phldr="0"/>
      <dgm:spPr/>
      <dgm:t>
        <a:bodyPr/>
        <a:lstStyle/>
        <a:p>
          <a:r>
            <a:rPr lang="en-US"/>
            <a:t>Once recorded, transactions cannot be altered, ensuring trust in the system.</a:t>
          </a:r>
        </a:p>
      </dgm:t>
    </dgm:pt>
    <dgm:pt modelId="{68661641-C7A4-4F2F-8D25-FA59D11CEBEE}" type="parTrans" cxnId="{D750AF5D-2FEC-4E78-A580-D6329845E161}">
      <dgm:prSet/>
      <dgm:spPr/>
    </dgm:pt>
    <dgm:pt modelId="{6061DA1E-BB26-4D34-BD26-F96997882250}" type="sibTrans" cxnId="{D750AF5D-2FEC-4E78-A580-D6329845E161}">
      <dgm:prSet/>
      <dgm:spPr/>
      <dgm:t>
        <a:bodyPr/>
        <a:lstStyle/>
        <a:p>
          <a:endParaRPr lang="en-US"/>
        </a:p>
      </dgm:t>
    </dgm:pt>
    <dgm:pt modelId="{6D4AE4F8-45AD-4D76-B32A-191BBCB8EBB2}">
      <dgm:prSet phldr="0"/>
      <dgm:spPr/>
      <dgm:t>
        <a:bodyPr/>
        <a:lstStyle/>
        <a:p>
          <a:pPr>
            <a:defRPr b="1"/>
          </a:pPr>
          <a:r>
            <a:rPr lang="en-US" b="1"/>
            <a:t>Resilience Against Attacks</a:t>
          </a:r>
          <a:r>
            <a:rPr lang="en-US"/>
            <a:t>:</a:t>
          </a:r>
        </a:p>
      </dgm:t>
    </dgm:pt>
    <dgm:pt modelId="{6B179183-1DF9-4B02-9ED7-E2B07503ADC3}" type="parTrans" cxnId="{F75DF39C-7087-4DBB-9A0D-BBA70F2405DB}">
      <dgm:prSet/>
      <dgm:spPr/>
    </dgm:pt>
    <dgm:pt modelId="{D7E21238-ABC7-437C-BD02-EBCF54C3E7FE}" type="sibTrans" cxnId="{F75DF39C-7087-4DBB-9A0D-BBA70F2405DB}">
      <dgm:prSet/>
      <dgm:spPr/>
      <dgm:t>
        <a:bodyPr/>
        <a:lstStyle/>
        <a:p>
          <a:endParaRPr lang="en-US"/>
        </a:p>
      </dgm:t>
    </dgm:pt>
    <dgm:pt modelId="{DE091868-424C-4A7D-AC5F-2FA392B33FDD}">
      <dgm:prSet phldr="0"/>
      <dgm:spPr/>
      <dgm:t>
        <a:bodyPr/>
        <a:lstStyle/>
        <a:p>
          <a:r>
            <a:rPr lang="en-US"/>
            <a:t>The system is designed to prevent common blockchain attacks.</a:t>
          </a:r>
        </a:p>
      </dgm:t>
    </dgm:pt>
    <dgm:pt modelId="{27DA63C0-B40E-478E-A596-2A13D3586BB0}" type="parTrans" cxnId="{BC307919-2D64-44F0-8CE5-FD5F420B1B21}">
      <dgm:prSet/>
      <dgm:spPr/>
    </dgm:pt>
    <dgm:pt modelId="{670A0F8B-BB71-489B-85AE-B89B80FF680C}" type="sibTrans" cxnId="{BC307919-2D64-44F0-8CE5-FD5F420B1B21}">
      <dgm:prSet/>
      <dgm:spPr/>
      <dgm:t>
        <a:bodyPr/>
        <a:lstStyle/>
        <a:p>
          <a:endParaRPr lang="en-US"/>
        </a:p>
      </dgm:t>
    </dgm:pt>
    <dgm:pt modelId="{0874F23F-1CF9-4267-82AF-702AAB48D7EA}">
      <dgm:prSet phldr="0"/>
      <dgm:spPr/>
      <dgm:t>
        <a:bodyPr/>
        <a:lstStyle/>
        <a:p>
          <a:r>
            <a:rPr lang="en-US"/>
            <a:t>The </a:t>
          </a:r>
          <a:r>
            <a:rPr lang="en-US" b="1">
              <a:latin typeface="Consolas"/>
            </a:rPr>
            <a:t>Validator</a:t>
          </a:r>
          <a:r>
            <a:rPr lang="en-US"/>
            <a:t> class plays a crucial role in maintaining a robust consensus mechanism.</a:t>
          </a:r>
        </a:p>
      </dgm:t>
    </dgm:pt>
    <dgm:pt modelId="{5448E544-810F-4394-8A04-A42A4EFFEB4A}" type="parTrans" cxnId="{5EF7F6D7-A774-4E7D-852D-19D217F259A3}">
      <dgm:prSet/>
      <dgm:spPr/>
    </dgm:pt>
    <dgm:pt modelId="{78B07477-8D82-4605-9C9C-9DE84D251925}" type="sibTrans" cxnId="{5EF7F6D7-A774-4E7D-852D-19D217F259A3}">
      <dgm:prSet/>
      <dgm:spPr/>
      <dgm:t>
        <a:bodyPr/>
        <a:lstStyle/>
        <a:p>
          <a:endParaRPr lang="en-US"/>
        </a:p>
      </dgm:t>
    </dgm:pt>
    <dgm:pt modelId="{D8F43CFF-D523-4CCD-9753-1142ABED55FF}">
      <dgm:prSet phldr="0"/>
      <dgm:spPr/>
      <dgm:t>
        <a:bodyPr/>
        <a:lstStyle/>
        <a:p>
          <a:pPr>
            <a:defRPr b="1"/>
          </a:pPr>
          <a:r>
            <a:rPr lang="en-US" b="1"/>
            <a:t>Continuity and Consistency</a:t>
          </a:r>
          <a:r>
            <a:rPr lang="en-US"/>
            <a:t>:</a:t>
          </a:r>
        </a:p>
      </dgm:t>
    </dgm:pt>
    <dgm:pt modelId="{3E8642AF-80C0-495E-A6AF-000E3CC69336}" type="parTrans" cxnId="{968C7F71-8179-42D7-B780-85ED09DBB0A7}">
      <dgm:prSet/>
      <dgm:spPr/>
    </dgm:pt>
    <dgm:pt modelId="{51A52BCC-63FF-4BA1-B95A-E611C4CD9F7B}" type="sibTrans" cxnId="{968C7F71-8179-42D7-B780-85ED09DBB0A7}">
      <dgm:prSet/>
      <dgm:spPr/>
      <dgm:t>
        <a:bodyPr/>
        <a:lstStyle/>
        <a:p>
          <a:endParaRPr lang="en-US"/>
        </a:p>
      </dgm:t>
    </dgm:pt>
    <dgm:pt modelId="{FD32F7FB-2076-43BE-BCB5-E8336536754E}">
      <dgm:prSet phldr="0"/>
      <dgm:spPr/>
      <dgm:t>
        <a:bodyPr/>
        <a:lstStyle/>
        <a:p>
          <a:r>
            <a:rPr lang="en-US"/>
            <a:t>Distributed architecture ensures every node has an up-to-date blockchain copy.</a:t>
          </a:r>
        </a:p>
      </dgm:t>
    </dgm:pt>
    <dgm:pt modelId="{8200A16A-5C9B-4476-9AEA-375A66ED3EA4}" type="parTrans" cxnId="{000C2FDF-903E-42E7-A42A-37297FF7410D}">
      <dgm:prSet/>
      <dgm:spPr/>
    </dgm:pt>
    <dgm:pt modelId="{BFD2D6FC-CA0A-4F17-9522-C2E7F0409D9C}" type="sibTrans" cxnId="{000C2FDF-903E-42E7-A42A-37297FF7410D}">
      <dgm:prSet/>
      <dgm:spPr/>
      <dgm:t>
        <a:bodyPr/>
        <a:lstStyle/>
        <a:p>
          <a:endParaRPr lang="en-US"/>
        </a:p>
      </dgm:t>
    </dgm:pt>
    <dgm:pt modelId="{3EFD8D10-D5F0-4ABF-AAE1-6413356E413E}">
      <dgm:prSet phldr="0"/>
      <dgm:spPr/>
      <dgm:t>
        <a:bodyPr/>
        <a:lstStyle/>
        <a:p>
          <a:r>
            <a:rPr lang="en-US"/>
            <a:t>Consensus algorithms keep the blockchain consistent across all nodes.</a:t>
          </a:r>
        </a:p>
      </dgm:t>
    </dgm:pt>
    <dgm:pt modelId="{C34F8DCC-78EF-40A1-8BA2-4D8AFC1BC9D9}" type="parTrans" cxnId="{3F8504BB-A9DB-43B7-8048-B46B58F54A13}">
      <dgm:prSet/>
      <dgm:spPr/>
    </dgm:pt>
    <dgm:pt modelId="{B9C160CE-9625-4D3A-99BF-0198672050A1}" type="sibTrans" cxnId="{3F8504BB-A9DB-43B7-8048-B46B58F54A13}">
      <dgm:prSet/>
      <dgm:spPr/>
      <dgm:t>
        <a:bodyPr/>
        <a:lstStyle/>
        <a:p>
          <a:endParaRPr lang="en-US"/>
        </a:p>
      </dgm:t>
    </dgm:pt>
    <dgm:pt modelId="{50FAE9E7-AADE-445C-97B6-29AED7D21A60}">
      <dgm:prSet phldr="0"/>
      <dgm:spPr/>
      <dgm:t>
        <a:bodyPr/>
        <a:lstStyle/>
        <a:p>
          <a:r>
            <a:rPr lang="en-US"/>
            <a:t>Utilizing the Blake3 algorithm for secure and fast hashing.</a:t>
          </a:r>
        </a:p>
      </dgm:t>
    </dgm:pt>
    <dgm:pt modelId="{1787E881-9D29-457D-A40F-D6DD8608E39A}" type="parTrans" cxnId="{5AD762EA-3C16-4C04-99A2-8F51DDA10CBA}">
      <dgm:prSet/>
      <dgm:spPr/>
    </dgm:pt>
    <dgm:pt modelId="{389ACA12-BA81-478A-82EA-B0A54A01DF99}" type="sibTrans" cxnId="{5AD762EA-3C16-4C04-99A2-8F51DDA10CBA}">
      <dgm:prSet/>
      <dgm:spPr/>
      <dgm:t>
        <a:bodyPr/>
        <a:lstStyle/>
        <a:p>
          <a:endParaRPr lang="en-US"/>
        </a:p>
      </dgm:t>
    </dgm:pt>
    <dgm:pt modelId="{780C8E87-68AD-4501-BFFD-789D4E61282E}">
      <dgm:prSet phldr="0"/>
      <dgm:spPr/>
      <dgm:t>
        <a:bodyPr/>
        <a:lstStyle/>
        <a:p>
          <a:r>
            <a:rPr lang="en-US"/>
            <a:t>Each block in our chain contains a unique hash based on its data, ensuring data integrity.</a:t>
          </a:r>
        </a:p>
      </dgm:t>
    </dgm:pt>
    <dgm:pt modelId="{82EAEE15-5288-4C1F-A1DB-7BD3E2BC81F9}" type="parTrans" cxnId="{A9ABEDE8-BB42-4512-ADDE-CBF9D278CD7D}">
      <dgm:prSet/>
      <dgm:spPr/>
    </dgm:pt>
    <dgm:pt modelId="{B10F55D6-1724-4CF8-B94F-B6F52C654B7C}" type="sibTrans" cxnId="{A9ABEDE8-BB42-4512-ADDE-CBF9D278CD7D}">
      <dgm:prSet/>
      <dgm:spPr/>
      <dgm:t>
        <a:bodyPr/>
        <a:lstStyle/>
        <a:p>
          <a:endParaRPr lang="en-US"/>
        </a:p>
      </dgm:t>
    </dgm:pt>
    <dgm:pt modelId="{585D95A0-72FD-42A3-A1BD-91AB602BEF3C}" type="pres">
      <dgm:prSet presAssocID="{02CC014F-7E3A-48C0-8BA9-DF44DEC5E12A}" presName="root" presStyleCnt="0">
        <dgm:presLayoutVars>
          <dgm:dir/>
          <dgm:resizeHandles val="exact"/>
        </dgm:presLayoutVars>
      </dgm:prSet>
      <dgm:spPr/>
    </dgm:pt>
    <dgm:pt modelId="{9E91F2D9-D165-4021-979D-AF0AACA59DDA}" type="pres">
      <dgm:prSet presAssocID="{1649F778-5545-45A5-BF1A-0B952B9E2E3A}" presName="compNode" presStyleCnt="0"/>
      <dgm:spPr/>
    </dgm:pt>
    <dgm:pt modelId="{BAEBEF17-5687-4A1E-8510-F989E5BCD021}" type="pres">
      <dgm:prSet presAssocID="{1649F778-5545-45A5-BF1A-0B952B9E2E3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A702E9F-238F-40B6-A64D-539B66F6C3B7}" type="pres">
      <dgm:prSet presAssocID="{1649F778-5545-45A5-BF1A-0B952B9E2E3A}" presName="iconSpace" presStyleCnt="0"/>
      <dgm:spPr/>
    </dgm:pt>
    <dgm:pt modelId="{CCC246EA-BAED-4EE6-BA0F-7480B52E835E}" type="pres">
      <dgm:prSet presAssocID="{1649F778-5545-45A5-BF1A-0B952B9E2E3A}" presName="parTx" presStyleLbl="revTx" presStyleIdx="0" presStyleCnt="10">
        <dgm:presLayoutVars>
          <dgm:chMax val="0"/>
          <dgm:chPref val="0"/>
        </dgm:presLayoutVars>
      </dgm:prSet>
      <dgm:spPr/>
    </dgm:pt>
    <dgm:pt modelId="{37EBF233-F136-42A2-80BE-B18989C3E77D}" type="pres">
      <dgm:prSet presAssocID="{1649F778-5545-45A5-BF1A-0B952B9E2E3A}" presName="txSpace" presStyleCnt="0"/>
      <dgm:spPr/>
    </dgm:pt>
    <dgm:pt modelId="{A333DF65-8BC0-4BF8-B7C9-E34C7925B040}" type="pres">
      <dgm:prSet presAssocID="{1649F778-5545-45A5-BF1A-0B952B9E2E3A}" presName="desTx" presStyleLbl="revTx" presStyleIdx="1" presStyleCnt="10">
        <dgm:presLayoutVars/>
      </dgm:prSet>
      <dgm:spPr/>
    </dgm:pt>
    <dgm:pt modelId="{141F1251-8F7C-4682-8C94-0C4703EA75C4}" type="pres">
      <dgm:prSet presAssocID="{A9E841A8-E16A-4E72-BD54-B7015819DC70}" presName="sibTrans" presStyleCnt="0"/>
      <dgm:spPr/>
    </dgm:pt>
    <dgm:pt modelId="{6CFB4D35-B602-43E1-81CA-BF40D450338A}" type="pres">
      <dgm:prSet presAssocID="{48CCB330-D53A-476D-B3DD-5D6198104B57}" presName="compNode" presStyleCnt="0"/>
      <dgm:spPr/>
    </dgm:pt>
    <dgm:pt modelId="{CE1FD067-F0E2-4E51-9458-DE47EDD4EF29}" type="pres">
      <dgm:prSet presAssocID="{48CCB330-D53A-476D-B3DD-5D6198104B5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5024DB5D-0086-463E-A934-7F181F825314}" type="pres">
      <dgm:prSet presAssocID="{48CCB330-D53A-476D-B3DD-5D6198104B57}" presName="iconSpace" presStyleCnt="0"/>
      <dgm:spPr/>
    </dgm:pt>
    <dgm:pt modelId="{C3264DF2-157A-494A-87CB-7E175EBE63D3}" type="pres">
      <dgm:prSet presAssocID="{48CCB330-D53A-476D-B3DD-5D6198104B57}" presName="parTx" presStyleLbl="revTx" presStyleIdx="2" presStyleCnt="10">
        <dgm:presLayoutVars>
          <dgm:chMax val="0"/>
          <dgm:chPref val="0"/>
        </dgm:presLayoutVars>
      </dgm:prSet>
      <dgm:spPr/>
    </dgm:pt>
    <dgm:pt modelId="{C636582C-3A56-48BE-956B-825BF2B3AD20}" type="pres">
      <dgm:prSet presAssocID="{48CCB330-D53A-476D-B3DD-5D6198104B57}" presName="txSpace" presStyleCnt="0"/>
      <dgm:spPr/>
    </dgm:pt>
    <dgm:pt modelId="{0B42796E-B914-4874-8FF6-C6D833DE488A}" type="pres">
      <dgm:prSet presAssocID="{48CCB330-D53A-476D-B3DD-5D6198104B57}" presName="desTx" presStyleLbl="revTx" presStyleIdx="3" presStyleCnt="10">
        <dgm:presLayoutVars/>
      </dgm:prSet>
      <dgm:spPr/>
    </dgm:pt>
    <dgm:pt modelId="{2BEB3A8B-6274-42C9-BCE1-14D5B531F0F0}" type="pres">
      <dgm:prSet presAssocID="{1C2A4C28-3648-4B00-A0E6-055821DF9DBB}" presName="sibTrans" presStyleCnt="0"/>
      <dgm:spPr/>
    </dgm:pt>
    <dgm:pt modelId="{1DB81F31-1450-41AE-8B0B-33664E036A1E}" type="pres">
      <dgm:prSet presAssocID="{75498F77-66C5-4617-91FB-462383069C7A}" presName="compNode" presStyleCnt="0"/>
      <dgm:spPr/>
    </dgm:pt>
    <dgm:pt modelId="{587DE4B5-0F76-48FF-AFE3-2ED69D07CCF7}" type="pres">
      <dgm:prSet presAssocID="{75498F77-66C5-4617-91FB-462383069C7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A3FF3BF9-4039-4C95-9230-111C69EF5F2C}" type="pres">
      <dgm:prSet presAssocID="{75498F77-66C5-4617-91FB-462383069C7A}" presName="iconSpace" presStyleCnt="0"/>
      <dgm:spPr/>
    </dgm:pt>
    <dgm:pt modelId="{AFC97EB6-50DE-4245-BE3A-6D39A871832D}" type="pres">
      <dgm:prSet presAssocID="{75498F77-66C5-4617-91FB-462383069C7A}" presName="parTx" presStyleLbl="revTx" presStyleIdx="4" presStyleCnt="10">
        <dgm:presLayoutVars>
          <dgm:chMax val="0"/>
          <dgm:chPref val="0"/>
        </dgm:presLayoutVars>
      </dgm:prSet>
      <dgm:spPr/>
    </dgm:pt>
    <dgm:pt modelId="{7B0B728F-C990-4268-BB64-85C2F86533CD}" type="pres">
      <dgm:prSet presAssocID="{75498F77-66C5-4617-91FB-462383069C7A}" presName="txSpace" presStyleCnt="0"/>
      <dgm:spPr/>
    </dgm:pt>
    <dgm:pt modelId="{C6BDFEB8-4A84-4D7C-A09E-D2DCB9371C8D}" type="pres">
      <dgm:prSet presAssocID="{75498F77-66C5-4617-91FB-462383069C7A}" presName="desTx" presStyleLbl="revTx" presStyleIdx="5" presStyleCnt="10">
        <dgm:presLayoutVars/>
      </dgm:prSet>
      <dgm:spPr/>
    </dgm:pt>
    <dgm:pt modelId="{36A3DB59-A06E-436E-BC99-7CEF7A95AF1A}" type="pres">
      <dgm:prSet presAssocID="{4A6FA68B-F3EA-426D-9DF5-6E4402AF3F58}" presName="sibTrans" presStyleCnt="0"/>
      <dgm:spPr/>
    </dgm:pt>
    <dgm:pt modelId="{E63BACAF-E3CB-43FD-9378-68D87F434190}" type="pres">
      <dgm:prSet presAssocID="{6D4AE4F8-45AD-4D76-B32A-191BBCB8EBB2}" presName="compNode" presStyleCnt="0"/>
      <dgm:spPr/>
    </dgm:pt>
    <dgm:pt modelId="{C4DF2906-DEF3-4BED-A52F-08E0C4B40BE5}" type="pres">
      <dgm:prSet presAssocID="{6D4AE4F8-45AD-4D76-B32A-191BBCB8EBB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B3F878B-FDE2-4E87-8CA7-A8BA341213CB}" type="pres">
      <dgm:prSet presAssocID="{6D4AE4F8-45AD-4D76-B32A-191BBCB8EBB2}" presName="iconSpace" presStyleCnt="0"/>
      <dgm:spPr/>
    </dgm:pt>
    <dgm:pt modelId="{145F7D8C-8BA8-45ED-978E-102EA2FC6403}" type="pres">
      <dgm:prSet presAssocID="{6D4AE4F8-45AD-4D76-B32A-191BBCB8EBB2}" presName="parTx" presStyleLbl="revTx" presStyleIdx="6" presStyleCnt="10">
        <dgm:presLayoutVars>
          <dgm:chMax val="0"/>
          <dgm:chPref val="0"/>
        </dgm:presLayoutVars>
      </dgm:prSet>
      <dgm:spPr/>
    </dgm:pt>
    <dgm:pt modelId="{42CD5B43-FC29-4FD9-963C-0A5B5FC05154}" type="pres">
      <dgm:prSet presAssocID="{6D4AE4F8-45AD-4D76-B32A-191BBCB8EBB2}" presName="txSpace" presStyleCnt="0"/>
      <dgm:spPr/>
    </dgm:pt>
    <dgm:pt modelId="{1247DD0D-6F92-41A0-BA92-E96B745E0992}" type="pres">
      <dgm:prSet presAssocID="{6D4AE4F8-45AD-4D76-B32A-191BBCB8EBB2}" presName="desTx" presStyleLbl="revTx" presStyleIdx="7" presStyleCnt="10">
        <dgm:presLayoutVars/>
      </dgm:prSet>
      <dgm:spPr/>
    </dgm:pt>
    <dgm:pt modelId="{AA8E54BB-D1CC-4783-AB46-334942EB7311}" type="pres">
      <dgm:prSet presAssocID="{D7E21238-ABC7-437C-BD02-EBCF54C3E7FE}" presName="sibTrans" presStyleCnt="0"/>
      <dgm:spPr/>
    </dgm:pt>
    <dgm:pt modelId="{5F421E60-B656-40EF-8581-5289907AEB0F}" type="pres">
      <dgm:prSet presAssocID="{D8F43CFF-D523-4CCD-9753-1142ABED55FF}" presName="compNode" presStyleCnt="0"/>
      <dgm:spPr/>
    </dgm:pt>
    <dgm:pt modelId="{AAA8918C-B83F-47C4-A331-3D2C21DA33B6}" type="pres">
      <dgm:prSet presAssocID="{D8F43CFF-D523-4CCD-9753-1142ABED55F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2CAFA9B-3567-4AFA-A6E6-B617F80416C5}" type="pres">
      <dgm:prSet presAssocID="{D8F43CFF-D523-4CCD-9753-1142ABED55FF}" presName="iconSpace" presStyleCnt="0"/>
      <dgm:spPr/>
    </dgm:pt>
    <dgm:pt modelId="{BD646EB1-5A01-4469-9EB4-58AE375AB80E}" type="pres">
      <dgm:prSet presAssocID="{D8F43CFF-D523-4CCD-9753-1142ABED55FF}" presName="parTx" presStyleLbl="revTx" presStyleIdx="8" presStyleCnt="10">
        <dgm:presLayoutVars>
          <dgm:chMax val="0"/>
          <dgm:chPref val="0"/>
        </dgm:presLayoutVars>
      </dgm:prSet>
      <dgm:spPr/>
    </dgm:pt>
    <dgm:pt modelId="{52F51C0E-C801-4121-9FF8-73FE6DBA4476}" type="pres">
      <dgm:prSet presAssocID="{D8F43CFF-D523-4CCD-9753-1142ABED55FF}" presName="txSpace" presStyleCnt="0"/>
      <dgm:spPr/>
    </dgm:pt>
    <dgm:pt modelId="{ADCAAA7F-D9A5-4B1B-8FA5-7CFB208F3280}" type="pres">
      <dgm:prSet presAssocID="{D8F43CFF-D523-4CCD-9753-1142ABED55FF}" presName="desTx" presStyleLbl="revTx" presStyleIdx="9" presStyleCnt="10">
        <dgm:presLayoutVars/>
      </dgm:prSet>
      <dgm:spPr/>
    </dgm:pt>
  </dgm:ptLst>
  <dgm:cxnLst>
    <dgm:cxn modelId="{A301450E-C2B8-4534-ADBC-CD10DD4CEF28}" type="presOf" srcId="{8869E0AD-4FD7-4A09-B518-00E3939A5722}" destId="{C6BDFEB8-4A84-4D7C-A09E-D2DCB9371C8D}" srcOrd="0" destOrd="0" presId="urn:microsoft.com/office/officeart/2018/2/layout/IconLabelDescriptionList"/>
    <dgm:cxn modelId="{BC307919-2D64-44F0-8CE5-FD5F420B1B21}" srcId="{6D4AE4F8-45AD-4D76-B32A-191BBCB8EBB2}" destId="{DE091868-424C-4A7D-AC5F-2FA392B33FDD}" srcOrd="0" destOrd="0" parTransId="{27DA63C0-B40E-478E-A596-2A13D3586BB0}" sibTransId="{670A0F8B-BB71-489B-85AE-B89B80FF680C}"/>
    <dgm:cxn modelId="{66454A25-665A-4C61-B2F2-59F2E26DA825}" type="presOf" srcId="{C9229306-AC94-48F7-A495-8D229ACA595C}" destId="{C6BDFEB8-4A84-4D7C-A09E-D2DCB9371C8D}" srcOrd="0" destOrd="1" presId="urn:microsoft.com/office/officeart/2018/2/layout/IconLabelDescriptionList"/>
    <dgm:cxn modelId="{D750AF5D-2FEC-4E78-A580-D6329845E161}" srcId="{75498F77-66C5-4617-91FB-462383069C7A}" destId="{C9229306-AC94-48F7-A495-8D229ACA595C}" srcOrd="1" destOrd="0" parTransId="{68661641-C7A4-4F2F-8D25-FA59D11CEBEE}" sibTransId="{6061DA1E-BB26-4D34-BD26-F96997882250}"/>
    <dgm:cxn modelId="{DFD30341-8515-47FA-811A-5D96580C3CF4}" srcId="{02CC014F-7E3A-48C0-8BA9-DF44DEC5E12A}" destId="{75498F77-66C5-4617-91FB-462383069C7A}" srcOrd="2" destOrd="0" parTransId="{C4063A12-D2AC-4A1C-88C0-379F5D729DCC}" sibTransId="{4A6FA68B-F3EA-426D-9DF5-6E4402AF3F58}"/>
    <dgm:cxn modelId="{32684169-623A-40C8-84F9-BA51698EB05F}" type="presOf" srcId="{D8F43CFF-D523-4CCD-9753-1142ABED55FF}" destId="{BD646EB1-5A01-4469-9EB4-58AE375AB80E}" srcOrd="0" destOrd="0" presId="urn:microsoft.com/office/officeart/2018/2/layout/IconLabelDescriptionList"/>
    <dgm:cxn modelId="{32479969-80F4-4BDF-A82C-5534F6002D7D}" type="presOf" srcId="{DE091868-424C-4A7D-AC5F-2FA392B33FDD}" destId="{1247DD0D-6F92-41A0-BA92-E96B745E0992}" srcOrd="0" destOrd="0" presId="urn:microsoft.com/office/officeart/2018/2/layout/IconLabelDescriptionList"/>
    <dgm:cxn modelId="{5FAE474E-0DF6-402D-9E28-D970BD6FF1BE}" type="presOf" srcId="{A248CD01-86BC-42BA-8816-ECC55F65A58E}" destId="{0B42796E-B914-4874-8FF6-C6D833DE488A}" srcOrd="0" destOrd="1" presId="urn:microsoft.com/office/officeart/2018/2/layout/IconLabelDescriptionList"/>
    <dgm:cxn modelId="{968C7F71-8179-42D7-B780-85ED09DBB0A7}" srcId="{02CC014F-7E3A-48C0-8BA9-DF44DEC5E12A}" destId="{D8F43CFF-D523-4CCD-9753-1142ABED55FF}" srcOrd="4" destOrd="0" parTransId="{3E8642AF-80C0-495E-A6AF-000E3CC69336}" sibTransId="{51A52BCC-63FF-4BA1-B95A-E611C4CD9F7B}"/>
    <dgm:cxn modelId="{79CE4C73-109E-4ACC-A111-6D31A78C3487}" type="presOf" srcId="{780C8E87-68AD-4501-BFFD-789D4E61282E}" destId="{A333DF65-8BC0-4BF8-B7C9-E34C7925B040}" srcOrd="0" destOrd="1" presId="urn:microsoft.com/office/officeart/2018/2/layout/IconLabelDescriptionList"/>
    <dgm:cxn modelId="{78993182-EBD9-4E88-A0E9-DBFEF636AB7E}" type="presOf" srcId="{6D4AE4F8-45AD-4D76-B32A-191BBCB8EBB2}" destId="{145F7D8C-8BA8-45ED-978E-102EA2FC6403}" srcOrd="0" destOrd="0" presId="urn:microsoft.com/office/officeart/2018/2/layout/IconLabelDescriptionList"/>
    <dgm:cxn modelId="{DD665798-6A71-4168-AD1C-7582EAD47C1D}" srcId="{02CC014F-7E3A-48C0-8BA9-DF44DEC5E12A}" destId="{48CCB330-D53A-476D-B3DD-5D6198104B57}" srcOrd="1" destOrd="0" parTransId="{83BA18BD-C078-4CBE-BAC5-64BC994E4CF9}" sibTransId="{1C2A4C28-3648-4B00-A0E6-055821DF9DBB}"/>
    <dgm:cxn modelId="{4CA6E499-7E33-4C5B-8B6A-2D4076359C89}" srcId="{48CCB330-D53A-476D-B3DD-5D6198104B57}" destId="{ABF00D75-0392-42C2-B077-280C1374C72C}" srcOrd="0" destOrd="0" parTransId="{D25B3B11-F1BF-436C-BE9E-E070E74B0EF3}" sibTransId="{DB8F821F-490E-49C5-B2C8-A3121A0B2B01}"/>
    <dgm:cxn modelId="{6E16D49B-5630-4DA9-B6AF-0377B99CE97C}" type="presOf" srcId="{FD32F7FB-2076-43BE-BCB5-E8336536754E}" destId="{ADCAAA7F-D9A5-4B1B-8FA5-7CFB208F3280}" srcOrd="0" destOrd="0" presId="urn:microsoft.com/office/officeart/2018/2/layout/IconLabelDescriptionList"/>
    <dgm:cxn modelId="{F75DF39C-7087-4DBB-9A0D-BBA70F2405DB}" srcId="{02CC014F-7E3A-48C0-8BA9-DF44DEC5E12A}" destId="{6D4AE4F8-45AD-4D76-B32A-191BBCB8EBB2}" srcOrd="3" destOrd="0" parTransId="{6B179183-1DF9-4B02-9ED7-E2B07503ADC3}" sibTransId="{D7E21238-ABC7-437C-BD02-EBCF54C3E7FE}"/>
    <dgm:cxn modelId="{8ECB35A5-FF96-441F-BD8D-39940D9F83B4}" type="presOf" srcId="{75498F77-66C5-4617-91FB-462383069C7A}" destId="{AFC97EB6-50DE-4245-BE3A-6D39A871832D}" srcOrd="0" destOrd="0" presId="urn:microsoft.com/office/officeart/2018/2/layout/IconLabelDescriptionList"/>
    <dgm:cxn modelId="{E37D30A7-2E15-4EFF-9750-03ECCD0D2CC4}" type="presOf" srcId="{3EFD8D10-D5F0-4ABF-AAE1-6413356E413E}" destId="{ADCAAA7F-D9A5-4B1B-8FA5-7CFB208F3280}" srcOrd="0" destOrd="1" presId="urn:microsoft.com/office/officeart/2018/2/layout/IconLabelDescriptionList"/>
    <dgm:cxn modelId="{C9A9C5B5-F4AA-41A1-9717-05C0F04D562C}" type="presOf" srcId="{50FAE9E7-AADE-445C-97B6-29AED7D21A60}" destId="{A333DF65-8BC0-4BF8-B7C9-E34C7925B040}" srcOrd="0" destOrd="0" presId="urn:microsoft.com/office/officeart/2018/2/layout/IconLabelDescriptionList"/>
    <dgm:cxn modelId="{3F8504BB-A9DB-43B7-8048-B46B58F54A13}" srcId="{D8F43CFF-D523-4CCD-9753-1142ABED55FF}" destId="{3EFD8D10-D5F0-4ABF-AAE1-6413356E413E}" srcOrd="1" destOrd="0" parTransId="{C34F8DCC-78EF-40A1-8BA2-4D8AFC1BC9D9}" sibTransId="{B9C160CE-9625-4D3A-99BF-0198672050A1}"/>
    <dgm:cxn modelId="{C597C9C7-0024-4170-8D6F-8E5913BABB9D}" type="presOf" srcId="{ABF00D75-0392-42C2-B077-280C1374C72C}" destId="{0B42796E-B914-4874-8FF6-C6D833DE488A}" srcOrd="0" destOrd="0" presId="urn:microsoft.com/office/officeart/2018/2/layout/IconLabelDescriptionList"/>
    <dgm:cxn modelId="{BE754CCC-74BD-4872-B152-723F072B6969}" type="presOf" srcId="{48CCB330-D53A-476D-B3DD-5D6198104B57}" destId="{C3264DF2-157A-494A-87CB-7E175EBE63D3}" srcOrd="0" destOrd="0" presId="urn:microsoft.com/office/officeart/2018/2/layout/IconLabelDescriptionList"/>
    <dgm:cxn modelId="{5EF7F6D7-A774-4E7D-852D-19D217F259A3}" srcId="{6D4AE4F8-45AD-4D76-B32A-191BBCB8EBB2}" destId="{0874F23F-1CF9-4267-82AF-702AAB48D7EA}" srcOrd="1" destOrd="0" parTransId="{5448E544-810F-4394-8A04-A42A4EFFEB4A}" sibTransId="{78B07477-8D82-4605-9C9C-9DE84D251925}"/>
    <dgm:cxn modelId="{2CAF4AD9-761B-45D0-9302-BBE0754D157B}" type="presOf" srcId="{1649F778-5545-45A5-BF1A-0B952B9E2E3A}" destId="{CCC246EA-BAED-4EE6-BA0F-7480B52E835E}" srcOrd="0" destOrd="0" presId="urn:microsoft.com/office/officeart/2018/2/layout/IconLabelDescriptionList"/>
    <dgm:cxn modelId="{6C96F4DD-B70A-4325-A3CA-F83A6D8CC083}" srcId="{02CC014F-7E3A-48C0-8BA9-DF44DEC5E12A}" destId="{1649F778-5545-45A5-BF1A-0B952B9E2E3A}" srcOrd="0" destOrd="0" parTransId="{D3A6EA82-693B-43BE-B89C-F12BB8D99825}" sibTransId="{A9E841A8-E16A-4E72-BD54-B7015819DC70}"/>
    <dgm:cxn modelId="{C600DADE-5DBE-4DC1-A8BD-E21BACF7F01E}" type="presOf" srcId="{02CC014F-7E3A-48C0-8BA9-DF44DEC5E12A}" destId="{585D95A0-72FD-42A3-A1BD-91AB602BEF3C}" srcOrd="0" destOrd="0" presId="urn:microsoft.com/office/officeart/2018/2/layout/IconLabelDescriptionList"/>
    <dgm:cxn modelId="{000C2FDF-903E-42E7-A42A-37297FF7410D}" srcId="{D8F43CFF-D523-4CCD-9753-1142ABED55FF}" destId="{FD32F7FB-2076-43BE-BCB5-E8336536754E}" srcOrd="0" destOrd="0" parTransId="{8200A16A-5C9B-4476-9AEA-375A66ED3EA4}" sibTransId="{BFD2D6FC-CA0A-4F17-9522-C2E7F0409D9C}"/>
    <dgm:cxn modelId="{A9ABEDE8-BB42-4512-ADDE-CBF9D278CD7D}" srcId="{1649F778-5545-45A5-BF1A-0B952B9E2E3A}" destId="{780C8E87-68AD-4501-BFFD-789D4E61282E}" srcOrd="1" destOrd="0" parTransId="{82EAEE15-5288-4C1F-A1DB-7BD3E2BC81F9}" sibTransId="{B10F55D6-1724-4CF8-B94F-B6F52C654B7C}"/>
    <dgm:cxn modelId="{5AD762EA-3C16-4C04-99A2-8F51DDA10CBA}" srcId="{1649F778-5545-45A5-BF1A-0B952B9E2E3A}" destId="{50FAE9E7-AADE-445C-97B6-29AED7D21A60}" srcOrd="0" destOrd="0" parTransId="{1787E881-9D29-457D-A40F-D6DD8608E39A}" sibTransId="{389ACA12-BA81-478A-82EA-B0A54A01DF99}"/>
    <dgm:cxn modelId="{44C5CAEE-5A97-412D-86BC-1C276F34B19E}" srcId="{75498F77-66C5-4617-91FB-462383069C7A}" destId="{8869E0AD-4FD7-4A09-B518-00E3939A5722}" srcOrd="0" destOrd="0" parTransId="{4F9B31A7-6CDE-4DEA-8D64-C53083BBF41A}" sibTransId="{B91EEB8C-3110-4B32-904C-FAF7B5DB8295}"/>
    <dgm:cxn modelId="{8E9934F5-382C-4237-9B72-685809680192}" type="presOf" srcId="{0874F23F-1CF9-4267-82AF-702AAB48D7EA}" destId="{1247DD0D-6F92-41A0-BA92-E96B745E0992}" srcOrd="0" destOrd="1" presId="urn:microsoft.com/office/officeart/2018/2/layout/IconLabelDescriptionList"/>
    <dgm:cxn modelId="{A0DFC6FD-AAA9-42AE-9FAD-FF79236073E7}" srcId="{48CCB330-D53A-476D-B3DD-5D6198104B57}" destId="{A248CD01-86BC-42BA-8816-ECC55F65A58E}" srcOrd="1" destOrd="0" parTransId="{8B010C24-BFAE-47B9-8C21-B0C597EF5BB9}" sibTransId="{DD5D1F96-6CD0-467A-B403-9A0E86178DB0}"/>
    <dgm:cxn modelId="{8E12F7DE-29BB-4A94-8737-127D2B35A3A0}" type="presParOf" srcId="{585D95A0-72FD-42A3-A1BD-91AB602BEF3C}" destId="{9E91F2D9-D165-4021-979D-AF0AACA59DDA}" srcOrd="0" destOrd="0" presId="urn:microsoft.com/office/officeart/2018/2/layout/IconLabelDescriptionList"/>
    <dgm:cxn modelId="{633D7BAD-6F56-4EF3-88DF-EAC538514E71}" type="presParOf" srcId="{9E91F2D9-D165-4021-979D-AF0AACA59DDA}" destId="{BAEBEF17-5687-4A1E-8510-F989E5BCD021}" srcOrd="0" destOrd="0" presId="urn:microsoft.com/office/officeart/2018/2/layout/IconLabelDescriptionList"/>
    <dgm:cxn modelId="{1E033D63-7A9A-4D9B-B97F-E91FDCD85423}" type="presParOf" srcId="{9E91F2D9-D165-4021-979D-AF0AACA59DDA}" destId="{AA702E9F-238F-40B6-A64D-539B66F6C3B7}" srcOrd="1" destOrd="0" presId="urn:microsoft.com/office/officeart/2018/2/layout/IconLabelDescriptionList"/>
    <dgm:cxn modelId="{10B7B3CB-A394-4907-956B-41730ABBD81C}" type="presParOf" srcId="{9E91F2D9-D165-4021-979D-AF0AACA59DDA}" destId="{CCC246EA-BAED-4EE6-BA0F-7480B52E835E}" srcOrd="2" destOrd="0" presId="urn:microsoft.com/office/officeart/2018/2/layout/IconLabelDescriptionList"/>
    <dgm:cxn modelId="{87355057-5CF3-47C8-8625-DD2A41707D04}" type="presParOf" srcId="{9E91F2D9-D165-4021-979D-AF0AACA59DDA}" destId="{37EBF233-F136-42A2-80BE-B18989C3E77D}" srcOrd="3" destOrd="0" presId="urn:microsoft.com/office/officeart/2018/2/layout/IconLabelDescriptionList"/>
    <dgm:cxn modelId="{79EF6908-A265-4AD2-96C3-40B7A27EC3DD}" type="presParOf" srcId="{9E91F2D9-D165-4021-979D-AF0AACA59DDA}" destId="{A333DF65-8BC0-4BF8-B7C9-E34C7925B040}" srcOrd="4" destOrd="0" presId="urn:microsoft.com/office/officeart/2018/2/layout/IconLabelDescriptionList"/>
    <dgm:cxn modelId="{E21492CB-199B-4636-9B4C-98FEBAE705D5}" type="presParOf" srcId="{585D95A0-72FD-42A3-A1BD-91AB602BEF3C}" destId="{141F1251-8F7C-4682-8C94-0C4703EA75C4}" srcOrd="1" destOrd="0" presId="urn:microsoft.com/office/officeart/2018/2/layout/IconLabelDescriptionList"/>
    <dgm:cxn modelId="{114E9319-E286-4E45-93F7-548C821A2FD7}" type="presParOf" srcId="{585D95A0-72FD-42A3-A1BD-91AB602BEF3C}" destId="{6CFB4D35-B602-43E1-81CA-BF40D450338A}" srcOrd="2" destOrd="0" presId="urn:microsoft.com/office/officeart/2018/2/layout/IconLabelDescriptionList"/>
    <dgm:cxn modelId="{7D5DC14E-29C2-45F1-8332-800528425FE4}" type="presParOf" srcId="{6CFB4D35-B602-43E1-81CA-BF40D450338A}" destId="{CE1FD067-F0E2-4E51-9458-DE47EDD4EF29}" srcOrd="0" destOrd="0" presId="urn:microsoft.com/office/officeart/2018/2/layout/IconLabelDescriptionList"/>
    <dgm:cxn modelId="{32882C20-CEF8-4DD1-BA45-09754650D9AA}" type="presParOf" srcId="{6CFB4D35-B602-43E1-81CA-BF40D450338A}" destId="{5024DB5D-0086-463E-A934-7F181F825314}" srcOrd="1" destOrd="0" presId="urn:microsoft.com/office/officeart/2018/2/layout/IconLabelDescriptionList"/>
    <dgm:cxn modelId="{A8103E72-AE29-47C5-B87B-9DA38F43E71D}" type="presParOf" srcId="{6CFB4D35-B602-43E1-81CA-BF40D450338A}" destId="{C3264DF2-157A-494A-87CB-7E175EBE63D3}" srcOrd="2" destOrd="0" presId="urn:microsoft.com/office/officeart/2018/2/layout/IconLabelDescriptionList"/>
    <dgm:cxn modelId="{2C819839-23FC-448B-895C-F397EE76B387}" type="presParOf" srcId="{6CFB4D35-B602-43E1-81CA-BF40D450338A}" destId="{C636582C-3A56-48BE-956B-825BF2B3AD20}" srcOrd="3" destOrd="0" presId="urn:microsoft.com/office/officeart/2018/2/layout/IconLabelDescriptionList"/>
    <dgm:cxn modelId="{4A764EAB-F2B7-4FEB-8BF5-68156A76AEED}" type="presParOf" srcId="{6CFB4D35-B602-43E1-81CA-BF40D450338A}" destId="{0B42796E-B914-4874-8FF6-C6D833DE488A}" srcOrd="4" destOrd="0" presId="urn:microsoft.com/office/officeart/2018/2/layout/IconLabelDescriptionList"/>
    <dgm:cxn modelId="{5EA9242B-0098-41CA-A673-08CBB6FE272F}" type="presParOf" srcId="{585D95A0-72FD-42A3-A1BD-91AB602BEF3C}" destId="{2BEB3A8B-6274-42C9-BCE1-14D5B531F0F0}" srcOrd="3" destOrd="0" presId="urn:microsoft.com/office/officeart/2018/2/layout/IconLabelDescriptionList"/>
    <dgm:cxn modelId="{3EAC7AC3-9E7F-4BDA-9691-BF1A3E2FC253}" type="presParOf" srcId="{585D95A0-72FD-42A3-A1BD-91AB602BEF3C}" destId="{1DB81F31-1450-41AE-8B0B-33664E036A1E}" srcOrd="4" destOrd="0" presId="urn:microsoft.com/office/officeart/2018/2/layout/IconLabelDescriptionList"/>
    <dgm:cxn modelId="{066189E1-34C7-4CEE-B2F8-113D4F12C7ED}" type="presParOf" srcId="{1DB81F31-1450-41AE-8B0B-33664E036A1E}" destId="{587DE4B5-0F76-48FF-AFE3-2ED69D07CCF7}" srcOrd="0" destOrd="0" presId="urn:microsoft.com/office/officeart/2018/2/layout/IconLabelDescriptionList"/>
    <dgm:cxn modelId="{F70DFFF9-D807-43C5-BA64-95590399DF1F}" type="presParOf" srcId="{1DB81F31-1450-41AE-8B0B-33664E036A1E}" destId="{A3FF3BF9-4039-4C95-9230-111C69EF5F2C}" srcOrd="1" destOrd="0" presId="urn:microsoft.com/office/officeart/2018/2/layout/IconLabelDescriptionList"/>
    <dgm:cxn modelId="{049DCC8A-0D0F-45B5-A792-31A0EDF242FD}" type="presParOf" srcId="{1DB81F31-1450-41AE-8B0B-33664E036A1E}" destId="{AFC97EB6-50DE-4245-BE3A-6D39A871832D}" srcOrd="2" destOrd="0" presId="urn:microsoft.com/office/officeart/2018/2/layout/IconLabelDescriptionList"/>
    <dgm:cxn modelId="{B745987B-6980-482A-8693-E44EFDD18E05}" type="presParOf" srcId="{1DB81F31-1450-41AE-8B0B-33664E036A1E}" destId="{7B0B728F-C990-4268-BB64-85C2F86533CD}" srcOrd="3" destOrd="0" presId="urn:microsoft.com/office/officeart/2018/2/layout/IconLabelDescriptionList"/>
    <dgm:cxn modelId="{903A249E-B2F3-4BF0-A866-093FE66B24A3}" type="presParOf" srcId="{1DB81F31-1450-41AE-8B0B-33664E036A1E}" destId="{C6BDFEB8-4A84-4D7C-A09E-D2DCB9371C8D}" srcOrd="4" destOrd="0" presId="urn:microsoft.com/office/officeart/2018/2/layout/IconLabelDescriptionList"/>
    <dgm:cxn modelId="{91387C3E-09D5-4A23-9911-16916A832E21}" type="presParOf" srcId="{585D95A0-72FD-42A3-A1BD-91AB602BEF3C}" destId="{36A3DB59-A06E-436E-BC99-7CEF7A95AF1A}" srcOrd="5" destOrd="0" presId="urn:microsoft.com/office/officeart/2018/2/layout/IconLabelDescriptionList"/>
    <dgm:cxn modelId="{32A95F10-F888-4A99-9C4A-ACC04F1E76FD}" type="presParOf" srcId="{585D95A0-72FD-42A3-A1BD-91AB602BEF3C}" destId="{E63BACAF-E3CB-43FD-9378-68D87F434190}" srcOrd="6" destOrd="0" presId="urn:microsoft.com/office/officeart/2018/2/layout/IconLabelDescriptionList"/>
    <dgm:cxn modelId="{F91BD8B9-2146-4525-B41A-305E9BFB5D9F}" type="presParOf" srcId="{E63BACAF-E3CB-43FD-9378-68D87F434190}" destId="{C4DF2906-DEF3-4BED-A52F-08E0C4B40BE5}" srcOrd="0" destOrd="0" presId="urn:microsoft.com/office/officeart/2018/2/layout/IconLabelDescriptionList"/>
    <dgm:cxn modelId="{9EE01A68-DD27-48B8-9B22-1126BDF43726}" type="presParOf" srcId="{E63BACAF-E3CB-43FD-9378-68D87F434190}" destId="{0B3F878B-FDE2-4E87-8CA7-A8BA341213CB}" srcOrd="1" destOrd="0" presId="urn:microsoft.com/office/officeart/2018/2/layout/IconLabelDescriptionList"/>
    <dgm:cxn modelId="{A0B608D8-47DE-4036-B995-12D9536227E3}" type="presParOf" srcId="{E63BACAF-E3CB-43FD-9378-68D87F434190}" destId="{145F7D8C-8BA8-45ED-978E-102EA2FC6403}" srcOrd="2" destOrd="0" presId="urn:microsoft.com/office/officeart/2018/2/layout/IconLabelDescriptionList"/>
    <dgm:cxn modelId="{B283BA49-A594-4F64-ACB7-BD9147792DE9}" type="presParOf" srcId="{E63BACAF-E3CB-43FD-9378-68D87F434190}" destId="{42CD5B43-FC29-4FD9-963C-0A5B5FC05154}" srcOrd="3" destOrd="0" presId="urn:microsoft.com/office/officeart/2018/2/layout/IconLabelDescriptionList"/>
    <dgm:cxn modelId="{8E46EBED-EA50-4BB5-8946-73D066695235}" type="presParOf" srcId="{E63BACAF-E3CB-43FD-9378-68D87F434190}" destId="{1247DD0D-6F92-41A0-BA92-E96B745E0992}" srcOrd="4" destOrd="0" presId="urn:microsoft.com/office/officeart/2018/2/layout/IconLabelDescriptionList"/>
    <dgm:cxn modelId="{5513CAB9-6291-48DA-86A3-AFB0D56AE6BD}" type="presParOf" srcId="{585D95A0-72FD-42A3-A1BD-91AB602BEF3C}" destId="{AA8E54BB-D1CC-4783-AB46-334942EB7311}" srcOrd="7" destOrd="0" presId="urn:microsoft.com/office/officeart/2018/2/layout/IconLabelDescriptionList"/>
    <dgm:cxn modelId="{CD7C06BD-62AE-49EC-8DA5-769395995456}" type="presParOf" srcId="{585D95A0-72FD-42A3-A1BD-91AB602BEF3C}" destId="{5F421E60-B656-40EF-8581-5289907AEB0F}" srcOrd="8" destOrd="0" presId="urn:microsoft.com/office/officeart/2018/2/layout/IconLabelDescriptionList"/>
    <dgm:cxn modelId="{00339496-9418-4F39-883C-9C981F51B5B1}" type="presParOf" srcId="{5F421E60-B656-40EF-8581-5289907AEB0F}" destId="{AAA8918C-B83F-47C4-A331-3D2C21DA33B6}" srcOrd="0" destOrd="0" presId="urn:microsoft.com/office/officeart/2018/2/layout/IconLabelDescriptionList"/>
    <dgm:cxn modelId="{BA420CD5-A5C6-4174-B6A3-9B71E8F99BCF}" type="presParOf" srcId="{5F421E60-B656-40EF-8581-5289907AEB0F}" destId="{82CAFA9B-3567-4AFA-A6E6-B617F80416C5}" srcOrd="1" destOrd="0" presId="urn:microsoft.com/office/officeart/2018/2/layout/IconLabelDescriptionList"/>
    <dgm:cxn modelId="{4BF80741-A9E4-4215-8830-030D3CAA975F}" type="presParOf" srcId="{5F421E60-B656-40EF-8581-5289907AEB0F}" destId="{BD646EB1-5A01-4469-9EB4-58AE375AB80E}" srcOrd="2" destOrd="0" presId="urn:microsoft.com/office/officeart/2018/2/layout/IconLabelDescriptionList"/>
    <dgm:cxn modelId="{CDB86D08-3EA3-4AB4-9A42-DCBA1F40AE13}" type="presParOf" srcId="{5F421E60-B656-40EF-8581-5289907AEB0F}" destId="{52F51C0E-C801-4121-9FF8-73FE6DBA4476}" srcOrd="3" destOrd="0" presId="urn:microsoft.com/office/officeart/2018/2/layout/IconLabelDescriptionList"/>
    <dgm:cxn modelId="{0710D2FE-3E4D-4F36-92F5-7B035AAB50B9}" type="presParOf" srcId="{5F421E60-B656-40EF-8581-5289907AEB0F}" destId="{ADCAAA7F-D9A5-4B1B-8FA5-7CFB208F328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C3C62-3210-422A-91C6-F39E1050117F}">
      <dsp:nvSpPr>
        <dsp:cNvPr id="0" name=""/>
        <dsp:cNvSpPr/>
      </dsp:nvSpPr>
      <dsp:spPr>
        <a:xfrm>
          <a:off x="0" y="10525"/>
          <a:ext cx="5911898" cy="149643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"DSC Coin is a simplified blockchain model, developed as a Java program." </a:t>
          </a:r>
          <a:endParaRPr lang="en-US" sz="2200" kern="1200"/>
        </a:p>
      </dsp:txBody>
      <dsp:txXfrm>
        <a:off x="73050" y="83575"/>
        <a:ext cx="5765798" cy="1350339"/>
      </dsp:txXfrm>
    </dsp:sp>
    <dsp:sp modelId="{900189C2-D16A-4A64-82F0-24E3AC51CAF0}">
      <dsp:nvSpPr>
        <dsp:cNvPr id="0" name=""/>
        <dsp:cNvSpPr/>
      </dsp:nvSpPr>
      <dsp:spPr>
        <a:xfrm>
          <a:off x="0" y="1570324"/>
          <a:ext cx="5911898" cy="1496439"/>
        </a:xfrm>
        <a:prstGeom prst="round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"This project aims to provide a foundational understanding of blockchain technology, focusing on its application in distributed systems." </a:t>
          </a:r>
          <a:endParaRPr lang="en-US" sz="2200" kern="1200"/>
        </a:p>
      </dsp:txBody>
      <dsp:txXfrm>
        <a:off x="73050" y="1643374"/>
        <a:ext cx="5765798" cy="1350339"/>
      </dsp:txXfrm>
    </dsp:sp>
    <dsp:sp modelId="{EFAB8BC5-41FA-4D6A-A5BA-9D0A2F4E5D1D}">
      <dsp:nvSpPr>
        <dsp:cNvPr id="0" name=""/>
        <dsp:cNvSpPr/>
      </dsp:nvSpPr>
      <dsp:spPr>
        <a:xfrm>
          <a:off x="0" y="3130123"/>
          <a:ext cx="5911898" cy="1496439"/>
        </a:xfrm>
        <a:prstGeom prst="round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"While drawing inspiration from Bitcoin and Ethereum, DSC Coin is designed to be more straightforward, making it ideal for educational purposes." </a:t>
          </a:r>
          <a:endParaRPr lang="en-US" sz="2200" kern="1200"/>
        </a:p>
      </dsp:txBody>
      <dsp:txXfrm>
        <a:off x="73050" y="3203173"/>
        <a:ext cx="5765798" cy="1350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8ED9A-6E99-4B9B-8CE5-C0BD1C54427C}">
      <dsp:nvSpPr>
        <dsp:cNvPr id="0" name=""/>
        <dsp:cNvSpPr/>
      </dsp:nvSpPr>
      <dsp:spPr>
        <a:xfrm>
          <a:off x="0" y="0"/>
          <a:ext cx="5025112" cy="157543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"Blockchain is a decentralized ledger technology." </a:t>
          </a:r>
          <a:endParaRPr lang="en-US" sz="2500" kern="1200"/>
        </a:p>
      </dsp:txBody>
      <dsp:txXfrm>
        <a:off x="46143" y="46143"/>
        <a:ext cx="3325095" cy="1483149"/>
      </dsp:txXfrm>
    </dsp:sp>
    <dsp:sp modelId="{DE98BB63-ECEA-494F-9A70-0A01BCF37622}">
      <dsp:nvSpPr>
        <dsp:cNvPr id="0" name=""/>
        <dsp:cNvSpPr/>
      </dsp:nvSpPr>
      <dsp:spPr>
        <a:xfrm>
          <a:off x="443392" y="1838007"/>
          <a:ext cx="5025112" cy="157543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"It ensures secure, transparent, and tamper-proof transactions." </a:t>
          </a:r>
          <a:endParaRPr lang="en-US" sz="2500" kern="1200"/>
        </a:p>
      </dsp:txBody>
      <dsp:txXfrm>
        <a:off x="489535" y="1884150"/>
        <a:ext cx="3465401" cy="1483148"/>
      </dsp:txXfrm>
    </dsp:sp>
    <dsp:sp modelId="{7A2234E9-F766-498D-A970-8421F3E87519}">
      <dsp:nvSpPr>
        <dsp:cNvPr id="0" name=""/>
        <dsp:cNvSpPr/>
      </dsp:nvSpPr>
      <dsp:spPr>
        <a:xfrm>
          <a:off x="886784" y="3676014"/>
          <a:ext cx="5025112" cy="157543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"Distributed systems are crucial in blockchain for scalability and reliability."</a:t>
          </a:r>
          <a:endParaRPr lang="en-US" sz="2500" kern="1200"/>
        </a:p>
      </dsp:txBody>
      <dsp:txXfrm>
        <a:off x="932927" y="3722157"/>
        <a:ext cx="3465401" cy="1483149"/>
      </dsp:txXfrm>
    </dsp:sp>
    <dsp:sp modelId="{38024498-B5CD-4F38-BD5E-61B02C69A22B}">
      <dsp:nvSpPr>
        <dsp:cNvPr id="0" name=""/>
        <dsp:cNvSpPr/>
      </dsp:nvSpPr>
      <dsp:spPr>
        <a:xfrm>
          <a:off x="4001079" y="1194704"/>
          <a:ext cx="1024032" cy="1024032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31486" y="1194704"/>
        <a:ext cx="563218" cy="770584"/>
      </dsp:txXfrm>
    </dsp:sp>
    <dsp:sp modelId="{C46C7F05-72F1-43EA-B958-A72DA5EA00C9}">
      <dsp:nvSpPr>
        <dsp:cNvPr id="0" name=""/>
        <dsp:cNvSpPr/>
      </dsp:nvSpPr>
      <dsp:spPr>
        <a:xfrm>
          <a:off x="4444471" y="3022209"/>
          <a:ext cx="1024032" cy="1024032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74878" y="3022209"/>
        <a:ext cx="563218" cy="7705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1E46E-ADC9-4C49-9C6C-5A4D8DDEC960}">
      <dsp:nvSpPr>
        <dsp:cNvPr id="0" name=""/>
        <dsp:cNvSpPr/>
      </dsp:nvSpPr>
      <dsp:spPr>
        <a:xfrm>
          <a:off x="0" y="1779"/>
          <a:ext cx="591189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37F44D-287D-484A-B11F-2C6C6CA39E43}">
      <dsp:nvSpPr>
        <dsp:cNvPr id="0" name=""/>
        <dsp:cNvSpPr/>
      </dsp:nvSpPr>
      <dsp:spPr>
        <a:xfrm>
          <a:off x="0" y="1779"/>
          <a:ext cx="5911898" cy="1028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It manages the chain of blocks that constitutes the blockchain.</a:t>
          </a:r>
          <a:endParaRPr lang="en-US" sz="2300" kern="1200"/>
        </a:p>
      </dsp:txBody>
      <dsp:txXfrm>
        <a:off x="0" y="1779"/>
        <a:ext cx="5911898" cy="1028918"/>
      </dsp:txXfrm>
    </dsp:sp>
    <dsp:sp modelId="{DA21C3FF-ADD1-4968-BACD-54D34ECB8A1B}">
      <dsp:nvSpPr>
        <dsp:cNvPr id="0" name=""/>
        <dsp:cNvSpPr/>
      </dsp:nvSpPr>
      <dsp:spPr>
        <a:xfrm>
          <a:off x="0" y="1030697"/>
          <a:ext cx="591189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3B8BD9-4074-44A3-91FC-DE6AE0C466D7}">
      <dsp:nvSpPr>
        <dsp:cNvPr id="0" name=""/>
        <dsp:cNvSpPr/>
      </dsp:nvSpPr>
      <dsp:spPr>
        <a:xfrm>
          <a:off x="0" y="1030697"/>
          <a:ext cx="5911898" cy="180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Functionality: -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	. Chain Management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	. Integrity Checks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	. Transaction Processing</a:t>
          </a:r>
          <a:endParaRPr lang="en-US" sz="2300" kern="1200"/>
        </a:p>
      </dsp:txBody>
      <dsp:txXfrm>
        <a:off x="0" y="1030697"/>
        <a:ext cx="5911898" cy="1802305"/>
      </dsp:txXfrm>
    </dsp:sp>
    <dsp:sp modelId="{B0D05FD9-12BB-4BBD-A377-892594434E7B}">
      <dsp:nvSpPr>
        <dsp:cNvPr id="0" name=""/>
        <dsp:cNvSpPr/>
      </dsp:nvSpPr>
      <dsp:spPr>
        <a:xfrm>
          <a:off x="0" y="2833003"/>
          <a:ext cx="591189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4ADD52-C19E-4841-B934-1A94BB1F9C30}">
      <dsp:nvSpPr>
        <dsp:cNvPr id="0" name=""/>
        <dsp:cNvSpPr/>
      </dsp:nvSpPr>
      <dsp:spPr>
        <a:xfrm>
          <a:off x="0" y="2833003"/>
          <a:ext cx="5911898" cy="180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Acts as the ledger that records all transactions and blocks, maintaining the state and continuity of the blockchain.</a:t>
          </a:r>
        </a:p>
      </dsp:txBody>
      <dsp:txXfrm>
        <a:off x="0" y="2833003"/>
        <a:ext cx="5911898" cy="18023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5DE9D-55D5-4FD9-8A0D-60BF1FE6DF1A}">
      <dsp:nvSpPr>
        <dsp:cNvPr id="0" name=""/>
        <dsp:cNvSpPr/>
      </dsp:nvSpPr>
      <dsp:spPr>
        <a:xfrm>
          <a:off x="0" y="2564"/>
          <a:ext cx="59118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99665-D7AF-4322-BD02-F18F003884E7}">
      <dsp:nvSpPr>
        <dsp:cNvPr id="0" name=""/>
        <dsp:cNvSpPr/>
      </dsp:nvSpPr>
      <dsp:spPr>
        <a:xfrm>
          <a:off x="0" y="2564"/>
          <a:ext cx="5911897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The `Metronome` class simulates the timing mechanism in the blockchain and s</a:t>
          </a:r>
          <a:r>
            <a:rPr lang="en-US" sz="2800" kern="1200"/>
            <a:t>imulates the timing of block creation</a:t>
          </a:r>
        </a:p>
      </dsp:txBody>
      <dsp:txXfrm>
        <a:off x="0" y="2564"/>
        <a:ext cx="5911897" cy="1748773"/>
      </dsp:txXfrm>
    </dsp:sp>
    <dsp:sp modelId="{7DDFFB5D-D9AB-4864-B61D-A3AA9AA0731C}">
      <dsp:nvSpPr>
        <dsp:cNvPr id="0" name=""/>
        <dsp:cNvSpPr/>
      </dsp:nvSpPr>
      <dsp:spPr>
        <a:xfrm>
          <a:off x="0" y="1751338"/>
          <a:ext cx="5911897" cy="0"/>
        </a:xfrm>
        <a:prstGeom prst="line">
          <a:avLst/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5A7E9-07AB-4DAB-946D-7BCF71A72D7C}">
      <dsp:nvSpPr>
        <dsp:cNvPr id="0" name=""/>
        <dsp:cNvSpPr/>
      </dsp:nvSpPr>
      <dsp:spPr>
        <a:xfrm>
          <a:off x="0" y="1751338"/>
          <a:ext cx="5911897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Functionality: -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	. Block Timing	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	. Synchronization</a:t>
          </a:r>
          <a:endParaRPr lang="en-US" sz="2800" kern="1200"/>
        </a:p>
      </dsp:txBody>
      <dsp:txXfrm>
        <a:off x="0" y="1751338"/>
        <a:ext cx="5911897" cy="1748773"/>
      </dsp:txXfrm>
    </dsp:sp>
    <dsp:sp modelId="{9A841DA3-0500-4086-8E47-ECA5DF3B77B8}">
      <dsp:nvSpPr>
        <dsp:cNvPr id="0" name=""/>
        <dsp:cNvSpPr/>
      </dsp:nvSpPr>
      <dsp:spPr>
        <a:xfrm>
          <a:off x="0" y="3500111"/>
          <a:ext cx="5911897" cy="0"/>
        </a:xfrm>
        <a:prstGeom prst="line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E1E09-B5AF-488D-B394-84906BBE0307}">
      <dsp:nvSpPr>
        <dsp:cNvPr id="0" name=""/>
        <dsp:cNvSpPr/>
      </dsp:nvSpPr>
      <dsp:spPr>
        <a:xfrm>
          <a:off x="0" y="3500111"/>
          <a:ext cx="5911897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Essential for the simulated mining process, maintaining a steady and controlled addition of blocks to the blockchain.</a:t>
          </a:r>
        </a:p>
      </dsp:txBody>
      <dsp:txXfrm>
        <a:off x="0" y="3500111"/>
        <a:ext cx="5911897" cy="17487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847AC-4EA0-4C9E-A726-91D8FAAFF3E4}">
      <dsp:nvSpPr>
        <dsp:cNvPr id="0" name=""/>
        <dsp:cNvSpPr/>
      </dsp:nvSpPr>
      <dsp:spPr>
        <a:xfrm>
          <a:off x="967755" y="2298"/>
          <a:ext cx="3976386" cy="121279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Validates transactions and creates new blocks.</a:t>
          </a:r>
          <a:endParaRPr lang="en-US" sz="2200" kern="1200"/>
        </a:p>
      </dsp:txBody>
      <dsp:txXfrm>
        <a:off x="967755" y="2298"/>
        <a:ext cx="3976386" cy="1212797"/>
      </dsp:txXfrm>
    </dsp:sp>
    <dsp:sp modelId="{B62BE685-0BF9-4559-B73C-3B8B7BFA9FBF}">
      <dsp:nvSpPr>
        <dsp:cNvPr id="0" name=""/>
        <dsp:cNvSpPr/>
      </dsp:nvSpPr>
      <dsp:spPr>
        <a:xfrm>
          <a:off x="967755" y="1712145"/>
          <a:ext cx="3976386" cy="121279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Functionality: -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	. Transaction Validation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	. Block Verification</a:t>
          </a:r>
          <a:endParaRPr lang="en-US" sz="2200" kern="1200"/>
        </a:p>
      </dsp:txBody>
      <dsp:txXfrm>
        <a:off x="967755" y="1712145"/>
        <a:ext cx="3976386" cy="1212797"/>
      </dsp:txXfrm>
    </dsp:sp>
    <dsp:sp modelId="{F053318A-8FDA-4242-9D5C-5103CA39C814}">
      <dsp:nvSpPr>
        <dsp:cNvPr id="0" name=""/>
        <dsp:cNvSpPr/>
      </dsp:nvSpPr>
      <dsp:spPr>
        <a:xfrm>
          <a:off x="967755" y="3421991"/>
          <a:ext cx="3976386" cy="121279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Acts as a safeguard for the blockchain, preventing fraudulent or invalid transactions and blocks from being recorded.</a:t>
          </a:r>
        </a:p>
      </dsp:txBody>
      <dsp:txXfrm>
        <a:off x="967755" y="3421991"/>
        <a:ext cx="3976386" cy="12127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4C42A-5144-4E61-89AC-17B837F457BD}">
      <dsp:nvSpPr>
        <dsp:cNvPr id="0" name=""/>
        <dsp:cNvSpPr/>
      </dsp:nvSpPr>
      <dsp:spPr>
        <a:xfrm>
          <a:off x="0" y="46104"/>
          <a:ext cx="5911898" cy="147079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Manages unprocessed and unconfirmed transactions.</a:t>
          </a:r>
          <a:endParaRPr lang="en-US" sz="2300" kern="1200"/>
        </a:p>
      </dsp:txBody>
      <dsp:txXfrm>
        <a:off x="71798" y="117902"/>
        <a:ext cx="5768302" cy="1327203"/>
      </dsp:txXfrm>
    </dsp:sp>
    <dsp:sp modelId="{8A96C4B3-16D5-42B7-9E75-133C7CBAA3D3}">
      <dsp:nvSpPr>
        <dsp:cNvPr id="0" name=""/>
        <dsp:cNvSpPr/>
      </dsp:nvSpPr>
      <dsp:spPr>
        <a:xfrm>
          <a:off x="0" y="1583144"/>
          <a:ext cx="5911898" cy="1470799"/>
        </a:xfrm>
        <a:prstGeom prst="round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Functionality: -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	. Transaction Storage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	. Transaction Selection</a:t>
          </a:r>
          <a:endParaRPr lang="en-US" sz="2300" kern="1200"/>
        </a:p>
      </dsp:txBody>
      <dsp:txXfrm>
        <a:off x="71798" y="1654942"/>
        <a:ext cx="5768302" cy="1327203"/>
      </dsp:txXfrm>
    </dsp:sp>
    <dsp:sp modelId="{870428A8-1B43-4FBE-926F-E2400C506ECE}">
      <dsp:nvSpPr>
        <dsp:cNvPr id="0" name=""/>
        <dsp:cNvSpPr/>
      </dsp:nvSpPr>
      <dsp:spPr>
        <a:xfrm>
          <a:off x="0" y="3120183"/>
          <a:ext cx="5911898" cy="1470799"/>
        </a:xfrm>
        <a:prstGeom prst="round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Functions as a holding area for transactions, streamlining the process of adding them to the blockchain.</a:t>
          </a:r>
        </a:p>
      </dsp:txBody>
      <dsp:txXfrm>
        <a:off x="71798" y="3191981"/>
        <a:ext cx="5768302" cy="1327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BEF17-5687-4A1E-8510-F989E5BCD021}">
      <dsp:nvSpPr>
        <dsp:cNvPr id="0" name=""/>
        <dsp:cNvSpPr/>
      </dsp:nvSpPr>
      <dsp:spPr>
        <a:xfrm>
          <a:off x="4240" y="954556"/>
          <a:ext cx="660761" cy="6607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246EA-BAED-4EE6-BA0F-7480B52E835E}">
      <dsp:nvSpPr>
        <dsp:cNvPr id="0" name=""/>
        <dsp:cNvSpPr/>
      </dsp:nvSpPr>
      <dsp:spPr>
        <a:xfrm>
          <a:off x="4240" y="1706908"/>
          <a:ext cx="1887890" cy="371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Cryptographic Hashing with Blake3</a:t>
          </a:r>
          <a:r>
            <a:rPr lang="en-US" sz="1400" kern="1200"/>
            <a:t>:</a:t>
          </a:r>
        </a:p>
      </dsp:txBody>
      <dsp:txXfrm>
        <a:off x="4240" y="1706908"/>
        <a:ext cx="1887890" cy="371678"/>
      </dsp:txXfrm>
    </dsp:sp>
    <dsp:sp modelId="{A333DF65-8BC0-4BF8-B7C9-E34C7925B040}">
      <dsp:nvSpPr>
        <dsp:cNvPr id="0" name=""/>
        <dsp:cNvSpPr/>
      </dsp:nvSpPr>
      <dsp:spPr>
        <a:xfrm>
          <a:off x="4240" y="2121186"/>
          <a:ext cx="1887890" cy="963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Utilizing the Blake3 algorithm for secure and fast hashing.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Each block in our chain contains a unique hash based on its data, ensuring data integrity.</a:t>
          </a:r>
        </a:p>
      </dsp:txBody>
      <dsp:txXfrm>
        <a:off x="4240" y="2121186"/>
        <a:ext cx="1887890" cy="963371"/>
      </dsp:txXfrm>
    </dsp:sp>
    <dsp:sp modelId="{CE1FD067-F0E2-4E51-9458-DE47EDD4EF29}">
      <dsp:nvSpPr>
        <dsp:cNvPr id="0" name=""/>
        <dsp:cNvSpPr/>
      </dsp:nvSpPr>
      <dsp:spPr>
        <a:xfrm>
          <a:off x="2222511" y="954556"/>
          <a:ext cx="660761" cy="6607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64DF2-157A-494A-87CB-7E175EBE63D3}">
      <dsp:nvSpPr>
        <dsp:cNvPr id="0" name=""/>
        <dsp:cNvSpPr/>
      </dsp:nvSpPr>
      <dsp:spPr>
        <a:xfrm>
          <a:off x="2222511" y="1706908"/>
          <a:ext cx="1887890" cy="371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Chained Block Hashes for Security</a:t>
          </a:r>
          <a:r>
            <a:rPr lang="en-US" sz="1400" kern="1200"/>
            <a:t>:</a:t>
          </a:r>
        </a:p>
      </dsp:txBody>
      <dsp:txXfrm>
        <a:off x="2222511" y="1706908"/>
        <a:ext cx="1887890" cy="371678"/>
      </dsp:txXfrm>
    </dsp:sp>
    <dsp:sp modelId="{0B42796E-B914-4874-8FF6-C6D833DE488A}">
      <dsp:nvSpPr>
        <dsp:cNvPr id="0" name=""/>
        <dsp:cNvSpPr/>
      </dsp:nvSpPr>
      <dsp:spPr>
        <a:xfrm>
          <a:off x="2222511" y="2121186"/>
          <a:ext cx="1887890" cy="963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Blocks contain their own hash and the hash of the previous block.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chaining secures the entire blockchain against data tampering.</a:t>
          </a:r>
        </a:p>
      </dsp:txBody>
      <dsp:txXfrm>
        <a:off x="2222511" y="2121186"/>
        <a:ext cx="1887890" cy="963371"/>
      </dsp:txXfrm>
    </dsp:sp>
    <dsp:sp modelId="{587DE4B5-0F76-48FF-AFE3-2ED69D07CCF7}">
      <dsp:nvSpPr>
        <dsp:cNvPr id="0" name=""/>
        <dsp:cNvSpPr/>
      </dsp:nvSpPr>
      <dsp:spPr>
        <a:xfrm>
          <a:off x="4440783" y="954556"/>
          <a:ext cx="660761" cy="6607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97EB6-50DE-4245-BE3A-6D39A871832D}">
      <dsp:nvSpPr>
        <dsp:cNvPr id="0" name=""/>
        <dsp:cNvSpPr/>
      </dsp:nvSpPr>
      <dsp:spPr>
        <a:xfrm>
          <a:off x="4440783" y="1706908"/>
          <a:ext cx="1887890" cy="371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Transaction Integrity and Non-repudiation</a:t>
          </a:r>
          <a:r>
            <a:rPr lang="en-US" sz="1400" kern="1200"/>
            <a:t>:</a:t>
          </a:r>
        </a:p>
      </dsp:txBody>
      <dsp:txXfrm>
        <a:off x="4440783" y="1706908"/>
        <a:ext cx="1887890" cy="371678"/>
      </dsp:txXfrm>
    </dsp:sp>
    <dsp:sp modelId="{C6BDFEB8-4A84-4D7C-A09E-D2DCB9371C8D}">
      <dsp:nvSpPr>
        <dsp:cNvPr id="0" name=""/>
        <dsp:cNvSpPr/>
      </dsp:nvSpPr>
      <dsp:spPr>
        <a:xfrm>
          <a:off x="4440783" y="2121186"/>
          <a:ext cx="1887890" cy="963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Transactions are cryptographically secured in the </a:t>
          </a:r>
          <a:r>
            <a:rPr lang="en-US" sz="1100" b="1" kern="1200">
              <a:latin typeface="Consolas"/>
            </a:rPr>
            <a:t>Transaction</a:t>
          </a:r>
          <a:r>
            <a:rPr lang="en-US" sz="1100" kern="1200"/>
            <a:t> class.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Once recorded, transactions cannot be altered, ensuring trust in the system.</a:t>
          </a:r>
        </a:p>
      </dsp:txBody>
      <dsp:txXfrm>
        <a:off x="4440783" y="2121186"/>
        <a:ext cx="1887890" cy="963371"/>
      </dsp:txXfrm>
    </dsp:sp>
    <dsp:sp modelId="{C4DF2906-DEF3-4BED-A52F-08E0C4B40BE5}">
      <dsp:nvSpPr>
        <dsp:cNvPr id="0" name=""/>
        <dsp:cNvSpPr/>
      </dsp:nvSpPr>
      <dsp:spPr>
        <a:xfrm>
          <a:off x="6659054" y="954556"/>
          <a:ext cx="660761" cy="6607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F7D8C-8BA8-45ED-978E-102EA2FC6403}">
      <dsp:nvSpPr>
        <dsp:cNvPr id="0" name=""/>
        <dsp:cNvSpPr/>
      </dsp:nvSpPr>
      <dsp:spPr>
        <a:xfrm>
          <a:off x="6659054" y="1706908"/>
          <a:ext cx="1887890" cy="371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Resilience Against Attacks</a:t>
          </a:r>
          <a:r>
            <a:rPr lang="en-US" sz="1400" kern="1200"/>
            <a:t>:</a:t>
          </a:r>
        </a:p>
      </dsp:txBody>
      <dsp:txXfrm>
        <a:off x="6659054" y="1706908"/>
        <a:ext cx="1887890" cy="371678"/>
      </dsp:txXfrm>
    </dsp:sp>
    <dsp:sp modelId="{1247DD0D-6F92-41A0-BA92-E96B745E0992}">
      <dsp:nvSpPr>
        <dsp:cNvPr id="0" name=""/>
        <dsp:cNvSpPr/>
      </dsp:nvSpPr>
      <dsp:spPr>
        <a:xfrm>
          <a:off x="6659054" y="2121186"/>
          <a:ext cx="1887890" cy="963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system is designed to prevent common blockchain attacks.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</a:t>
          </a:r>
          <a:r>
            <a:rPr lang="en-US" sz="1100" b="1" kern="1200">
              <a:latin typeface="Consolas"/>
            </a:rPr>
            <a:t>Validator</a:t>
          </a:r>
          <a:r>
            <a:rPr lang="en-US" sz="1100" kern="1200"/>
            <a:t> class plays a crucial role in maintaining a robust consensus mechanism.</a:t>
          </a:r>
        </a:p>
      </dsp:txBody>
      <dsp:txXfrm>
        <a:off x="6659054" y="2121186"/>
        <a:ext cx="1887890" cy="963371"/>
      </dsp:txXfrm>
    </dsp:sp>
    <dsp:sp modelId="{AAA8918C-B83F-47C4-A331-3D2C21DA33B6}">
      <dsp:nvSpPr>
        <dsp:cNvPr id="0" name=""/>
        <dsp:cNvSpPr/>
      </dsp:nvSpPr>
      <dsp:spPr>
        <a:xfrm>
          <a:off x="8877326" y="954556"/>
          <a:ext cx="660761" cy="66076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46EB1-5A01-4469-9EB4-58AE375AB80E}">
      <dsp:nvSpPr>
        <dsp:cNvPr id="0" name=""/>
        <dsp:cNvSpPr/>
      </dsp:nvSpPr>
      <dsp:spPr>
        <a:xfrm>
          <a:off x="8877326" y="1706908"/>
          <a:ext cx="1887890" cy="371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Continuity and Consistency</a:t>
          </a:r>
          <a:r>
            <a:rPr lang="en-US" sz="1400" kern="1200"/>
            <a:t>:</a:t>
          </a:r>
        </a:p>
      </dsp:txBody>
      <dsp:txXfrm>
        <a:off x="8877326" y="1706908"/>
        <a:ext cx="1887890" cy="371678"/>
      </dsp:txXfrm>
    </dsp:sp>
    <dsp:sp modelId="{ADCAAA7F-D9A5-4B1B-8FA5-7CFB208F3280}">
      <dsp:nvSpPr>
        <dsp:cNvPr id="0" name=""/>
        <dsp:cNvSpPr/>
      </dsp:nvSpPr>
      <dsp:spPr>
        <a:xfrm>
          <a:off x="8877326" y="2121186"/>
          <a:ext cx="1887890" cy="963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Distributed architecture ensures every node has an up-to-date blockchain copy.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Consensus algorithms keep the blockchain consistent across all nodes.</a:t>
          </a:r>
        </a:p>
      </dsp:txBody>
      <dsp:txXfrm>
        <a:off x="8877326" y="2121186"/>
        <a:ext cx="1887890" cy="963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11/30/2023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11/30/2023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85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04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6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1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804890"/>
            <a:ext cx="9603134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9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804164"/>
            <a:ext cx="9605159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97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09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5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3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fld id="{03F41C87-7AD9-4845-A077-840E4A0F3F06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85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4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800" b="0" i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DataSys Coin (DSC)</a:t>
            </a:r>
            <a:r>
              <a:rPr lang="en-US" b="0" i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500" b="0" i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Simplifying Blockchain Technology</a:t>
            </a:r>
            <a:endParaRPr lang="en-US" sz="450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4411" y="4800600"/>
            <a:ext cx="6019801" cy="1219200"/>
          </a:xfrm>
        </p:spPr>
        <p:txBody>
          <a:bodyPr>
            <a:normAutofit fontScale="92500" lnSpcReduction="20000"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WordVisi_MSFontService"/>
              </a:rPr>
              <a:t>A Java-based Blockchain Project</a:t>
            </a:r>
          </a:p>
          <a:p>
            <a:r>
              <a:rPr lang="en-US">
                <a:solidFill>
                  <a:schemeClr val="tx1"/>
                </a:solidFill>
                <a:latin typeface="WordVisi_MSFontService"/>
              </a:rPr>
              <a:t>		by</a:t>
            </a:r>
          </a:p>
          <a:p>
            <a:r>
              <a:rPr lang="it-IT">
                <a:solidFill>
                  <a:schemeClr val="tx1"/>
                </a:solidFill>
              </a:rPr>
              <a:t>	 Team Hackstr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5BB7D-A1CD-3047-1E32-DA64D6D6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0" y="2303047"/>
            <a:ext cx="3271241" cy="2674198"/>
          </a:xfrm>
        </p:spPr>
        <p:txBody>
          <a:bodyPr anchor="t">
            <a:normAutofit/>
          </a:bodyPr>
          <a:lstStyle/>
          <a:p>
            <a:r>
              <a:rPr lang="en-US" b="0" i="0">
                <a:effectLst/>
                <a:latin typeface="Sitka Display Semibold" pitchFamily="2" charset="0"/>
              </a:rPr>
              <a:t>Pool</a:t>
            </a:r>
            <a:endParaRPr lang="en-US">
              <a:latin typeface="Sitka Display Semibold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200" y="2146542"/>
            <a:ext cx="32712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201" y="3122496"/>
            <a:ext cx="3529238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0BF65AA7-1565-0474-4875-B8B73264E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027738"/>
              </p:ext>
            </p:extLst>
          </p:nvPr>
        </p:nvGraphicFramePr>
        <p:xfrm>
          <a:off x="5140573" y="803275"/>
          <a:ext cx="591189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136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517" y="1847088"/>
            <a:ext cx="96050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D9510C-787A-7542-AFEB-2C7A4DD0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0" y="804519"/>
            <a:ext cx="9600775" cy="1049235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itka Display Semibold" pitchFamily="2" charset="0"/>
              </a:rPr>
              <a:t>Security and Integrity Measures</a:t>
            </a:r>
            <a:endParaRPr lang="en-US">
              <a:latin typeface="Sitka Display Semibold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441754F-613A-693B-BB60-56C581283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292281"/>
              </p:ext>
            </p:extLst>
          </p:nvPr>
        </p:nvGraphicFramePr>
        <p:xfrm>
          <a:off x="870650" y="1561045"/>
          <a:ext cx="10769457" cy="4039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244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6885-D8FB-9F4B-A274-576D0375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>
                <a:effectLst/>
                <a:latin typeface="Sitka Display Semibold" pitchFamily="2" charset="0"/>
              </a:rPr>
              <a:t>Demonstration</a:t>
            </a:r>
            <a:endParaRPr lang="en-US" sz="4000">
              <a:latin typeface="Sitka Display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2CD6-F0AC-E7DF-9D68-259C5FD42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/>
            <a:r>
              <a:rPr lang="en-US" sz="25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 live demonstration of DSC Coin in action." </a:t>
            </a:r>
          </a:p>
          <a:p>
            <a:pPr algn="l" rtl="0" fontAlgn="base"/>
            <a:r>
              <a:rPr lang="en-US" sz="25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"Illustration of how transactions are created, validated, and added to the blockchain."</a:t>
            </a:r>
          </a:p>
          <a:p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8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Digital graphs and numbers in 3D">
            <a:extLst>
              <a:ext uri="{FF2B5EF4-FFF2-40B4-BE49-F238E27FC236}">
                <a16:creationId xmlns:a16="http://schemas.microsoft.com/office/drawing/2014/main" id="{76953FA6-8B14-BD4D-A5F7-5A175B946D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9771" r="-1" b="5935"/>
          <a:stretch/>
        </p:blipFill>
        <p:spPr>
          <a:xfrm>
            <a:off x="304" y="-24815"/>
            <a:ext cx="12188521" cy="685799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517" y="1847088"/>
            <a:ext cx="96050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3797614-E850-12A7-41D7-6E912FD4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0" y="804519"/>
            <a:ext cx="9600775" cy="1049235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itka Display Semibold" pitchFamily="2" charset="0"/>
              </a:rPr>
              <a:t>Conclusion</a:t>
            </a:r>
            <a:endParaRPr lang="en-US">
              <a:latin typeface="Sitka Display Semibold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1CC3E39-7758-8CA8-F643-A8324EE49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200" y="2015732"/>
            <a:ext cx="9600775" cy="3450613"/>
          </a:xfrm>
        </p:spPr>
        <p:txBody>
          <a:bodyPr>
            <a:normAutofit/>
          </a:bodyPr>
          <a:lstStyle/>
          <a:p>
            <a:pPr rtl="0" fontAlgn="base"/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"DSC Coin provides a basic yet comprehensive understanding of blockchain technology." </a:t>
            </a:r>
          </a:p>
          <a:p>
            <a:pPr rtl="0" fontAlgn="base"/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"It demonstrates the potential and challenges of implementing distributed ledger systems." 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67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51200" y="2303047"/>
            <a:ext cx="3271241" cy="2674198"/>
          </a:xfrm>
        </p:spPr>
        <p:txBody>
          <a:bodyPr anchor="t">
            <a:normAutofit/>
          </a:bodyPr>
          <a:lstStyle/>
          <a:p>
            <a:r>
              <a:rPr lang="en-US" b="0" i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DSC Coin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200" y="2146542"/>
            <a:ext cx="32712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201" y="3122496"/>
            <a:ext cx="3529238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13">
            <a:extLst>
              <a:ext uri="{FF2B5EF4-FFF2-40B4-BE49-F238E27FC236}">
                <a16:creationId xmlns:a16="http://schemas.microsoft.com/office/drawing/2014/main" id="{B2AB6C0B-B6FB-65CD-61A6-CDC8C7EE93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120815"/>
              </p:ext>
            </p:extLst>
          </p:nvPr>
        </p:nvGraphicFramePr>
        <p:xfrm>
          <a:off x="5140573" y="803275"/>
          <a:ext cx="591189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86B93D-0879-4BC3-B616-90E50448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885D-F4D2-48FD-95D9-DA0751F3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E2563-317A-4844-6348-C066A7FC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024" y="2307409"/>
            <a:ext cx="3156755" cy="3747316"/>
          </a:xfrm>
        </p:spPr>
        <p:txBody>
          <a:bodyPr anchor="t">
            <a:normAutofit/>
          </a:bodyPr>
          <a:lstStyle/>
          <a:p>
            <a:r>
              <a:rPr lang="en-US" sz="2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Blockchain in DSC Coin</a:t>
            </a:r>
            <a:endParaRPr 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EC1CB8-4497-451C-9F6C-6BC9B6505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4024" y="2146542"/>
            <a:ext cx="315675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599AF7C-8D7E-4D1B-AB28-587084B3D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201" y="3122496"/>
            <a:ext cx="3529238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B53851-D90C-6139-9C45-134172E21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813845"/>
              </p:ext>
            </p:extLst>
          </p:nvPr>
        </p:nvGraphicFramePr>
        <p:xfrm>
          <a:off x="1136051" y="803275"/>
          <a:ext cx="5911897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28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517" y="1847088"/>
            <a:ext cx="41762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1A36E80-4775-F0A1-1080-0B977827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1" y="804520"/>
            <a:ext cx="4175424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200"/>
              <a:t>Core Components of DSC Coin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F8880DFB-CFB0-B077-4173-A84BA9920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202" y="2015732"/>
            <a:ext cx="4171126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3520" indent="-228600" defTabSz="914400" fontAlgn="base"/>
            <a:r>
              <a:rPr lang="en-US" b="0" i="0"/>
              <a:t>"DSC Coin comprises several key Java classes, each serving a specific function." </a:t>
            </a:r>
            <a:endParaRPr lang="en-US"/>
          </a:p>
          <a:p>
            <a:pPr marL="223520" indent="-228600" defTabSz="914400" fontAlgn="base"/>
            <a:r>
              <a:rPr lang="en-US" b="0" i="0"/>
              <a:t>"Classes include Block, BlockChain, Transaction, Validator, WalletGenerator, Metronome, Pool, and Main." </a:t>
            </a:r>
          </a:p>
          <a:p>
            <a:pPr marL="223520" indent="-228600" defTabSz="914400" fontAlgn="base"/>
            <a:endParaRPr lang="en-US"/>
          </a:p>
          <a:p>
            <a:pPr marL="223520" indent="-228600" defTabSz="914400"/>
            <a:endParaRPr lang="en-US"/>
          </a:p>
        </p:txBody>
      </p:sp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2D3DFB8B-D478-7460-723D-CBFAF9564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23" y="1835662"/>
            <a:ext cx="4959151" cy="2192949"/>
          </a:xfrm>
          <a:prstGeom prst="rect">
            <a:avLst/>
          </a:prstGeom>
          <a:noFill/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72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60FC-05E4-7067-7CCB-FDA47684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Error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6119D-BBEC-32EA-89CB-4BD64DB9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1916307"/>
            <a:ext cx="7543391" cy="318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4A340-F106-3A78-57E8-1D973831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56" y="1600199"/>
            <a:ext cx="3538344" cy="4297680"/>
          </a:xfrm>
        </p:spPr>
        <p:txBody>
          <a:bodyPr anchor="ctr">
            <a:normAutofit/>
          </a:bodyPr>
          <a:lstStyle/>
          <a:p>
            <a:r>
              <a:rPr lang="en-US" sz="3000" b="0" i="0">
                <a:effectLst/>
                <a:latin typeface="Sitka Display Semibold" pitchFamily="2" charset="0"/>
              </a:rPr>
              <a:t>Key Implementations in Java</a:t>
            </a:r>
            <a:endParaRPr lang="en-US" sz="3000">
              <a:latin typeface="Sitka Display Semibold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083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40336BB-C5FC-BAB1-9D46-361EA0072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568" y="1600199"/>
            <a:ext cx="6128407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3520" indent="-223520" rtl="0" fontAlgn="base"/>
            <a:r>
              <a:rPr lang="en-US" b="0" i="0">
                <a:effectLst/>
                <a:latin typeface="Times New Roman"/>
                <a:cs typeface="Times New Roman"/>
              </a:rPr>
              <a:t>"The Block class represents individual records in the blockchain." </a:t>
            </a:r>
            <a:endParaRPr lang="en-US">
              <a:latin typeface="Times New Roman"/>
              <a:cs typeface="Times New Roman"/>
            </a:endParaRPr>
          </a:p>
          <a:p>
            <a:pPr marL="223520" indent="-223520" rtl="0" fontAlgn="base"/>
            <a:r>
              <a:rPr lang="en-US" b="0" i="0">
                <a:effectLst/>
                <a:latin typeface="Times New Roman"/>
                <a:cs typeface="Times New Roman"/>
              </a:rPr>
              <a:t>"The </a:t>
            </a:r>
            <a:r>
              <a:rPr lang="en-US" b="0" i="0" err="1">
                <a:effectLst/>
                <a:latin typeface="Times New Roman"/>
                <a:cs typeface="Times New Roman"/>
              </a:rPr>
              <a:t>BlockChain</a:t>
            </a:r>
            <a:r>
              <a:rPr lang="en-US" b="0" i="0">
                <a:effectLst/>
                <a:latin typeface="Times New Roman"/>
                <a:cs typeface="Times New Roman"/>
              </a:rPr>
              <a:t> class manages the chain of blocks, ensuring integrity." </a:t>
            </a:r>
          </a:p>
          <a:p>
            <a:pPr marL="223520" indent="-223520" rtl="0" fontAlgn="base"/>
            <a:r>
              <a:rPr lang="en-US" b="0" i="0">
                <a:effectLst/>
                <a:latin typeface="Times New Roman"/>
                <a:cs typeface="Times New Roman"/>
              </a:rPr>
              <a:t>"Transactions are created and processed using the Transaction class." </a:t>
            </a:r>
          </a:p>
          <a:p>
            <a:pPr marL="223520" indent="-223520" rtl="0" fontAlgn="base"/>
            <a:r>
              <a:rPr lang="en-US" b="0" i="0">
                <a:effectLst/>
                <a:latin typeface="Times New Roman"/>
                <a:cs typeface="Times New Roman"/>
              </a:rPr>
              <a:t>"Validation of transactions is handled by the Validator class." </a:t>
            </a:r>
          </a:p>
          <a:p>
            <a:pPr marL="223520" indent="-223520" fontAlgn="base"/>
            <a:r>
              <a:rPr lang="en-US" b="0" i="0">
                <a:effectLst/>
                <a:latin typeface="Times New Roman"/>
                <a:cs typeface="Times New Roman"/>
              </a:rPr>
              <a:t>[Add brief descriptions for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b="0" i="0">
                <a:effectLst/>
                <a:latin typeface="Times New Roman"/>
                <a:cs typeface="Times New Roman"/>
              </a:rPr>
              <a:t> Metronome, </a:t>
            </a:r>
            <a:r>
              <a:rPr lang="en-US">
                <a:latin typeface="Times New Roman"/>
                <a:cs typeface="Times New Roman"/>
              </a:rPr>
              <a:t>and Pool]</a:t>
            </a:r>
            <a:endParaRPr lang="en-US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520" indent="-223520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25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5BB7D-A1CD-3047-1E32-DA64D6D6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0" y="2303047"/>
            <a:ext cx="3271241" cy="2674198"/>
          </a:xfrm>
        </p:spPr>
        <p:txBody>
          <a:bodyPr anchor="t">
            <a:normAutofit/>
          </a:bodyPr>
          <a:lstStyle/>
          <a:p>
            <a:r>
              <a:rPr lang="en-US" b="0" i="0" err="1">
                <a:effectLst/>
                <a:latin typeface="Sitka Display Semibold" pitchFamily="2" charset="0"/>
              </a:rPr>
              <a:t>BlockChain</a:t>
            </a:r>
            <a:endParaRPr lang="en-US">
              <a:latin typeface="Sitka Display Semibold" pitchFamily="2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200" y="2146542"/>
            <a:ext cx="32712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201" y="3122496"/>
            <a:ext cx="3529238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0BF65AA7-1565-0474-4875-B8B73264E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716729"/>
              </p:ext>
            </p:extLst>
          </p:nvPr>
        </p:nvGraphicFramePr>
        <p:xfrm>
          <a:off x="5140573" y="803275"/>
          <a:ext cx="591189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159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A86B93D-0879-4BC3-B616-90E50448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0E885D-F4D2-48FD-95D9-DA0751F3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5BB7D-A1CD-3047-1E32-DA64D6D6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024" y="2307409"/>
            <a:ext cx="3156755" cy="3747316"/>
          </a:xfrm>
        </p:spPr>
        <p:txBody>
          <a:bodyPr anchor="t">
            <a:normAutofit/>
          </a:bodyPr>
          <a:lstStyle/>
          <a:p>
            <a:r>
              <a:rPr lang="en-US" b="0" i="0">
                <a:effectLst/>
                <a:latin typeface="Sitka Display Semibold" pitchFamily="2" charset="0"/>
              </a:rPr>
              <a:t>Metronome </a:t>
            </a:r>
            <a:endParaRPr lang="en-US">
              <a:latin typeface="Sitka Display Semibold" pitchFamily="2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9EC1CB8-4497-451C-9F6C-6BC9B6505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4024" y="2146542"/>
            <a:ext cx="315675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A599AF7C-8D7E-4D1B-AB28-587084B3D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201" y="3122496"/>
            <a:ext cx="3529238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0BF65AA7-1565-0474-4875-B8B73264E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358147"/>
              </p:ext>
            </p:extLst>
          </p:nvPr>
        </p:nvGraphicFramePr>
        <p:xfrm>
          <a:off x="1136051" y="803275"/>
          <a:ext cx="5911897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11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5BB7D-A1CD-3047-1E32-DA64D6D6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0" y="2303047"/>
            <a:ext cx="3271241" cy="2674198"/>
          </a:xfrm>
        </p:spPr>
        <p:txBody>
          <a:bodyPr anchor="t">
            <a:normAutofit/>
          </a:bodyPr>
          <a:lstStyle/>
          <a:p>
            <a:r>
              <a:rPr lang="en-US" b="0" i="0">
                <a:effectLst/>
                <a:latin typeface="Sitka Display Semibold" pitchFamily="2" charset="0"/>
              </a:rPr>
              <a:t>Validator</a:t>
            </a:r>
            <a:endParaRPr lang="en-US">
              <a:latin typeface="Sitka Display Semibold" pitchFamily="2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200" y="2146542"/>
            <a:ext cx="32712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201" y="3122496"/>
            <a:ext cx="3529238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0BF65AA7-1565-0474-4875-B8B73264E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141898"/>
              </p:ext>
            </p:extLst>
          </p:nvPr>
        </p:nvGraphicFramePr>
        <p:xfrm>
          <a:off x="5140573" y="803275"/>
          <a:ext cx="591189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84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595</Words>
  <Application>Microsoft Office PowerPoint</Application>
  <PresentationFormat>Custom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Corbel</vt:lpstr>
      <vt:lpstr>Gill Sans MT</vt:lpstr>
      <vt:lpstr>Sitka Display Semibold</vt:lpstr>
      <vt:lpstr>Times New Roman</vt:lpstr>
      <vt:lpstr>WordVisi_MSFontService</vt:lpstr>
      <vt:lpstr>Gallery</vt:lpstr>
      <vt:lpstr>DataSys Coin (DSC): Simplifying Blockchain Technology</vt:lpstr>
      <vt:lpstr>Introduction to DSC Coin</vt:lpstr>
      <vt:lpstr>Fundamentals of Blockchain in DSC Coin</vt:lpstr>
      <vt:lpstr>Core Components of DSC Coin</vt:lpstr>
      <vt:lpstr>Error Handling</vt:lpstr>
      <vt:lpstr>Key Implementations in Java</vt:lpstr>
      <vt:lpstr>BlockChain</vt:lpstr>
      <vt:lpstr>Metronome </vt:lpstr>
      <vt:lpstr>Validator</vt:lpstr>
      <vt:lpstr>Pool</vt:lpstr>
      <vt:lpstr>Security and Integrity Measures</vt:lpstr>
      <vt:lpstr>Demonstration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DataSys Coin (DSC): Simplifying Blockchain Technology</dc:title>
  <dc:creator>chandu kovelamudi</dc:creator>
  <cp:lastModifiedBy>rakesh datta</cp:lastModifiedBy>
  <cp:revision>3</cp:revision>
  <dcterms:created xsi:type="dcterms:W3CDTF">2023-11-29T20:02:19Z</dcterms:created>
  <dcterms:modified xsi:type="dcterms:W3CDTF">2023-11-30T06:21:05Z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