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6"/>
  </p:notesMasterIdLst>
  <p:handoutMasterIdLst>
    <p:handoutMasterId r:id="rId17"/>
  </p:handoutMasterIdLst>
  <p:sldIdLst>
    <p:sldId id="338" r:id="rId5"/>
    <p:sldId id="315" r:id="rId6"/>
    <p:sldId id="302" r:id="rId7"/>
    <p:sldId id="327" r:id="rId8"/>
    <p:sldId id="328" r:id="rId9"/>
    <p:sldId id="329" r:id="rId10"/>
    <p:sldId id="330" r:id="rId11"/>
    <p:sldId id="331" r:id="rId12"/>
    <p:sldId id="332" r:id="rId13"/>
    <p:sldId id="339" r:id="rId14"/>
    <p:sldId id="30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2904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11/17/2022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11/17/2022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rayallavandana10@gmail.com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github.com/rayallavandana" TargetMode="External"/><Relationship Id="rId4" Type="http://schemas.openxmlformats.org/officeDocument/2006/relationships/hyperlink" Target="https://www.linkedin.com/in/rayalla-vandana-417b2721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3400089" cy="861497"/>
          </a:xfrm>
        </p:spPr>
        <p:txBody>
          <a:bodyPr/>
          <a:lstStyle/>
          <a:p>
            <a:pPr algn="r"/>
            <a:r>
              <a:rPr lang="en-US" b="0" dirty="0">
                <a:solidFill>
                  <a:schemeClr val="tx1"/>
                </a:solidFill>
              </a:rPr>
              <a:t>My Own Portfolio website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3"/>
            <a:ext cx="4998720" cy="743448"/>
          </a:xfrm>
        </p:spPr>
        <p:txBody>
          <a:bodyPr>
            <a:normAutofit/>
          </a:bodyPr>
          <a:lstStyle/>
          <a:p>
            <a:r>
              <a:rPr lang="en-GB" sz="3200" dirty="0"/>
              <a:t>Rayalla Vandana</a:t>
            </a: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Deploying a Static Website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95130" y="1936063"/>
            <a:ext cx="6894125" cy="3646566"/>
          </a:xfrm>
        </p:spPr>
        <p:txBody>
          <a:bodyPr/>
          <a:lstStyle/>
          <a:p>
            <a:r>
              <a:rPr lang="en-US" dirty="0"/>
              <a:t>A portfolio website provides professional information about an individual or a company and presents a showcase of the work.</a:t>
            </a:r>
          </a:p>
          <a:p>
            <a:r>
              <a:rPr lang="en-US" dirty="0"/>
              <a:t>A portfolio will give more people access to your work and a better idea of your abilities.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Contact me at: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74910" y="2216075"/>
            <a:ext cx="6331699" cy="2200416"/>
          </a:xfrm>
        </p:spPr>
        <p:txBody>
          <a:bodyPr>
            <a:normAutofit/>
          </a:bodyPr>
          <a:lstStyle/>
          <a:p>
            <a:r>
              <a:rPr lang="en-US" dirty="0"/>
              <a:t>E-Mail: </a:t>
            </a:r>
            <a:r>
              <a:rPr lang="en-US" dirty="0">
                <a:hlinkClick r:id="rId3"/>
              </a:rPr>
              <a:t>rayallavandana10@gmail.com</a:t>
            </a:r>
            <a:endParaRPr lang="en-US" dirty="0"/>
          </a:p>
          <a:p>
            <a:r>
              <a:rPr lang="en-US" dirty="0"/>
              <a:t>LinkedIn: </a:t>
            </a:r>
            <a:r>
              <a:rPr lang="en-US" dirty="0">
                <a:hlinkClick r:id="rId4"/>
              </a:rPr>
              <a:t>https://www.linkedin.com/in/rayalla-vandana-417b27216</a:t>
            </a:r>
            <a:endParaRPr lang="en-US" dirty="0"/>
          </a:p>
          <a:p>
            <a:r>
              <a:rPr lang="en-US" dirty="0"/>
              <a:t>GitHub: </a:t>
            </a:r>
            <a:r>
              <a:rPr lang="en-US" dirty="0">
                <a:hlinkClick r:id="rId5"/>
              </a:rPr>
              <a:t>https://github.com/rayallavandana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616" y="2173357"/>
            <a:ext cx="6135757" cy="2517913"/>
          </a:xfrm>
        </p:spPr>
        <p:txBody>
          <a:bodyPr>
            <a:normAutofit/>
          </a:bodyPr>
          <a:lstStyle/>
          <a:p>
            <a:r>
              <a:rPr lang="en-GB" dirty="0"/>
              <a:t>Deploying a </a:t>
            </a:r>
            <a:br>
              <a:rPr lang="en-GB" dirty="0"/>
            </a:br>
            <a:r>
              <a:rPr lang="en-GB" dirty="0"/>
              <a:t>        Static website</a:t>
            </a: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0618" y="1432560"/>
            <a:ext cx="9027702" cy="524344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/>
              <a:t>The main agenda for deploying static portfolio website is , I am final year student at </a:t>
            </a:r>
            <a:r>
              <a:rPr lang="en-US" dirty="0" err="1"/>
              <a:t>Sanskrithi</a:t>
            </a:r>
            <a:r>
              <a:rPr lang="en-US" dirty="0"/>
              <a:t> School Of Engineering affiliated to Jawaharlal technological university, Anantapur. I was started applying to many jobs. One of the most common thing I have noticed is that, the companies are asking for my portfolio and since I haven’t had ,so I am going to build my portfolio website</a:t>
            </a:r>
            <a:r>
              <a:rPr lang="en-IN" dirty="0">
                <a:solidFill>
                  <a:schemeClr val="accent6"/>
                </a:solidFill>
                <a:cs typeface="Times New Roman" panose="02020603050405020304" pitchFamily="18" charset="0"/>
              </a:rPr>
              <a:t>.</a:t>
            </a:r>
            <a:endParaRPr lang="en-IN" dirty="0">
              <a:solidFill>
                <a:schemeClr val="accent6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30567"/>
            <a:ext cx="4275138" cy="84781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6431280" cy="36079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Creating a Portfolio Website which contains the details of a student </a:t>
            </a:r>
            <a:r>
              <a:rPr lang="en-US" sz="2800" dirty="0" err="1"/>
              <a:t>like,Technical</a:t>
            </a:r>
            <a:r>
              <a:rPr lang="en-US" sz="2800" dirty="0"/>
              <a:t> Skills, Certifications, Internships and Contact details.</a:t>
            </a: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1EA3D7-6665-4A1E-AD2A-C7390FB60D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8611191" cy="356076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My Portfolio website contains  5 sections those are: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About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Skills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Certifications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Internships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Contact</a:t>
            </a:r>
            <a:endParaRPr lang="en-IN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96F2BA-F421-453B-A355-B10F1225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6237550" cy="659603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 OVERVIEW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AE5EB-BCC3-4A2B-BDA0-76A75723F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675" y="2651052"/>
            <a:ext cx="3810000" cy="381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1697D0-D7F2-4E1C-AFA9-B7F2356F47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8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991360"/>
            <a:ext cx="7904481" cy="399002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600" dirty="0"/>
              <a:t>The end users for my portfolio website is for the recruiters of the jobs that I looking for.</a:t>
            </a:r>
            <a:endParaRPr lang="en-IN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35EF13-5896-46EB-BB79-8B43E6222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5820"/>
            <a:ext cx="2692912" cy="3243923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5BC36C-1F46-488C-B66D-4CAF65832F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47777" y="2275031"/>
            <a:ext cx="8438116" cy="363012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US" sz="2400" dirty="0"/>
              <a:t>Portfolios are great way to demonstrate the competencies you would list on a resume. During a Job search, the portfolio showcases your work to potential employers. It presents evidence of your relevant skills and abilities.</a:t>
            </a:r>
            <a:endParaRPr lang="en-IN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A740D3-9E07-4502-8069-21C41AD17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00" y="290408"/>
            <a:ext cx="10454444" cy="1356646"/>
          </a:xfrm>
        </p:spPr>
        <p:txBody>
          <a:bodyPr/>
          <a:lstStyle/>
          <a:p>
            <a:br>
              <a:rPr lang="en-US" sz="3600" dirty="0"/>
            </a:br>
            <a:r>
              <a:rPr lang="en-US" sz="3600" dirty="0"/>
              <a:t>YOUR SOLUTION AND ITS VALUE PROPOSITION</a:t>
            </a:r>
            <a:endParaRPr lang="en-IN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4C9E9-1283-4FA5-9E79-FC0B254FD0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3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B72B4C-C36A-4877-97D9-A53F2FA00C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97"/>
          <a:stretch/>
        </p:blipFill>
        <p:spPr>
          <a:xfrm>
            <a:off x="64169" y="3383989"/>
            <a:ext cx="2465671" cy="3420077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7B3BDA-BF44-483E-A095-A0B81C73B6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17032" y="1868237"/>
            <a:ext cx="8357936" cy="355711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A portfolio is a Unique way to showcase your work and let others know about yourself.</a:t>
            </a:r>
            <a:endParaRPr lang="en-IN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5F5E87-B139-4D7C-98F2-C0BAF7E7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630432"/>
            <a:ext cx="8503921" cy="1414268"/>
          </a:xfrm>
        </p:spPr>
        <p:txBody>
          <a:bodyPr>
            <a:normAutofit fontScale="90000"/>
          </a:bodyPr>
          <a:lstStyle/>
          <a:p>
            <a:r>
              <a:rPr lang="en-US" dirty="0"/>
              <a:t>THE WOW IN YOUR SOLUTION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649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583BF4-5143-46D8-8653-78CB35A1FF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3" name="Title 3">
            <a:extLst>
              <a:ext uri="{FF2B5EF4-FFF2-40B4-BE49-F238E27FC236}">
                <a16:creationId xmlns:a16="http://schemas.microsoft.com/office/drawing/2014/main" id="{A5D79D81-53FA-4FDD-A597-C60845F8A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76893"/>
            <a:ext cx="6177280" cy="830997"/>
          </a:xfrm>
        </p:spPr>
        <p:txBody>
          <a:bodyPr>
            <a:normAutofit/>
          </a:bodyPr>
          <a:lstStyle/>
          <a:p>
            <a:r>
              <a:rPr lang="en-GB" dirty="0"/>
              <a:t>MODELLING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91E8BA-0E0A-55C4-DF8C-6B5386EEFF9B}"/>
              </a:ext>
            </a:extLst>
          </p:cNvPr>
          <p:cNvSpPr/>
          <p:nvPr/>
        </p:nvSpPr>
        <p:spPr>
          <a:xfrm flipH="1">
            <a:off x="3816626" y="1855304"/>
            <a:ext cx="2279374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55D647-D48C-710C-7D51-7507695BBE33}"/>
              </a:ext>
            </a:extLst>
          </p:cNvPr>
          <p:cNvSpPr/>
          <p:nvPr/>
        </p:nvSpPr>
        <p:spPr>
          <a:xfrm>
            <a:off x="940905" y="3578087"/>
            <a:ext cx="1219199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FE96B6-518C-E37D-104B-F96FA3856EA9}"/>
              </a:ext>
            </a:extLst>
          </p:cNvPr>
          <p:cNvSpPr/>
          <p:nvPr/>
        </p:nvSpPr>
        <p:spPr>
          <a:xfrm>
            <a:off x="2478157" y="3578086"/>
            <a:ext cx="1749286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Technical Skills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ED3398-39F3-1843-10A4-7FC8D1B0D000}"/>
              </a:ext>
            </a:extLst>
          </p:cNvPr>
          <p:cNvSpPr/>
          <p:nvPr/>
        </p:nvSpPr>
        <p:spPr>
          <a:xfrm>
            <a:off x="4704522" y="3578087"/>
            <a:ext cx="1643269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Certifications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49DCBE-E41F-FDB3-3166-4E732549AFA3}"/>
              </a:ext>
            </a:extLst>
          </p:cNvPr>
          <p:cNvSpPr/>
          <p:nvPr/>
        </p:nvSpPr>
        <p:spPr>
          <a:xfrm>
            <a:off x="6665844" y="3578086"/>
            <a:ext cx="1484244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Internships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2EBE70-C1E2-05AF-C946-D50884A6CFFE}"/>
              </a:ext>
            </a:extLst>
          </p:cNvPr>
          <p:cNvSpPr/>
          <p:nvPr/>
        </p:nvSpPr>
        <p:spPr>
          <a:xfrm>
            <a:off x="8892209" y="3578086"/>
            <a:ext cx="1166191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5A40F7-95E8-1988-B45B-E582FFF52236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1550505" y="2372139"/>
            <a:ext cx="3405808" cy="1205947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68F146-BDE2-1CBC-F012-61D930329B4B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485322" y="2372139"/>
            <a:ext cx="1470991" cy="1205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AE8B12-A1B6-A1CC-8D97-5324101D4560}"/>
              </a:ext>
            </a:extLst>
          </p:cNvPr>
          <p:cNvCxnSpPr>
            <a:stCxn id="2" idx="2"/>
            <a:endCxn id="7" idx="0"/>
          </p:cNvCxnSpPr>
          <p:nvPr/>
        </p:nvCxnSpPr>
        <p:spPr>
          <a:xfrm>
            <a:off x="4956313" y="2372139"/>
            <a:ext cx="2451653" cy="1205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51B32C-8C69-63F9-3862-40AB42D92760}"/>
              </a:ext>
            </a:extLst>
          </p:cNvPr>
          <p:cNvCxnSpPr>
            <a:stCxn id="2" idx="2"/>
            <a:endCxn id="9" idx="0"/>
          </p:cNvCxnSpPr>
          <p:nvPr/>
        </p:nvCxnSpPr>
        <p:spPr>
          <a:xfrm>
            <a:off x="4956313" y="2372139"/>
            <a:ext cx="4518992" cy="1205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FA0D43-119E-9530-5434-6FB4795C09C2}"/>
              </a:ext>
            </a:extLst>
          </p:cNvPr>
          <p:cNvCxnSpPr>
            <a:stCxn id="2" idx="2"/>
          </p:cNvCxnSpPr>
          <p:nvPr/>
        </p:nvCxnSpPr>
        <p:spPr>
          <a:xfrm>
            <a:off x="4956313" y="2372139"/>
            <a:ext cx="212035" cy="120594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49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593</TotalTime>
  <Words>309</Words>
  <Application>Microsoft Office PowerPoint</Application>
  <PresentationFormat>Widescreen</PresentationFormat>
  <Paragraphs>41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Trebuchet MS</vt:lpstr>
      <vt:lpstr>Wingdings</vt:lpstr>
      <vt:lpstr>Wingdings 3</vt:lpstr>
      <vt:lpstr>Facet</vt:lpstr>
      <vt:lpstr>Rayalla Vandana</vt:lpstr>
      <vt:lpstr>Deploying a          Static website </vt:lpstr>
      <vt:lpstr>AGENDA</vt:lpstr>
      <vt:lpstr>PROBLEM  STATEMENT</vt:lpstr>
      <vt:lpstr>PROJECT  OVERVIEW</vt:lpstr>
      <vt:lpstr>WHO ARE THE END USERS?</vt:lpstr>
      <vt:lpstr> YOUR SOLUTION AND ITS VALUE PROPOSITION</vt:lpstr>
      <vt:lpstr>THE WOW IN YOUR SOLUTION</vt:lpstr>
      <vt:lpstr>MODELLING</vt:lpstr>
      <vt:lpstr>RESULTS </vt:lpstr>
      <vt:lpstr>Contact me at: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rayalla vandana</cp:lastModifiedBy>
  <cp:revision>70</cp:revision>
  <dcterms:created xsi:type="dcterms:W3CDTF">2021-07-11T13:13:15Z</dcterms:created>
  <dcterms:modified xsi:type="dcterms:W3CDTF">2022-11-17T06:14:01Z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