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D8B2B-925F-4A87-A5CC-679FA7E92B8D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C978-4F60-400C-9A15-854E7ED75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5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TODO:</a:t>
            </a:r>
            <a:r>
              <a:rPr lang="zh-CN" altLang="en-US" baseline="0" dirty="0" smtClean="0"/>
              <a:t> 通配符和正则表达式的区别</a:t>
            </a:r>
            <a:r>
              <a:rPr lang="en-US" altLang="zh-CN" baseline="0" dirty="0" smtClean="0"/>
              <a:t>?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FC978-4F60-400C-9A15-854E7ED75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0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认识</a:t>
            </a: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3.1.1 PHP</a:t>
            </a:r>
            <a:r>
              <a:rPr lang="zh-CN" altLang="en-US" sz="1400" b="1" dirty="0" smtClean="0"/>
              <a:t>中的正则函数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3.1.2 </a:t>
            </a:r>
            <a:r>
              <a:rPr lang="zh-CN" altLang="en-US" sz="1400" b="1" dirty="0" smtClean="0"/>
              <a:t>正则表达式的组成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3.1.3 </a:t>
            </a:r>
            <a:r>
              <a:rPr lang="zh-CN" altLang="en-US" sz="1400" b="1" dirty="0" smtClean="0"/>
              <a:t>测试工具的使用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774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认识正则表达式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正则表达式的概念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用某种</a:t>
            </a:r>
            <a:r>
              <a:rPr lang="zh-CN" altLang="en-US" sz="1400" dirty="0" smtClean="0">
                <a:solidFill>
                  <a:srgbClr val="FF0000"/>
                </a:solidFill>
              </a:rPr>
              <a:t>模式</a:t>
            </a:r>
            <a:r>
              <a:rPr lang="zh-CN" altLang="en-US" sz="1400" dirty="0" smtClean="0"/>
              <a:t>去匹配一类字符串的一种公式。简单来讲，就是用</a:t>
            </a:r>
            <a:r>
              <a:rPr lang="zh-CN" altLang="en-US" sz="1400" dirty="0" smtClean="0">
                <a:solidFill>
                  <a:srgbClr val="FF0000"/>
                </a:solidFill>
              </a:rPr>
              <a:t>一个“字符串”</a:t>
            </a:r>
            <a:r>
              <a:rPr lang="zh-CN" altLang="en-US" sz="1400" dirty="0" smtClean="0"/>
              <a:t>描述一个</a:t>
            </a:r>
            <a:r>
              <a:rPr lang="zh-CN" altLang="en-US" sz="1400" dirty="0" smtClean="0">
                <a:solidFill>
                  <a:srgbClr val="FF0000"/>
                </a:solidFill>
              </a:rPr>
              <a:t>特征</a:t>
            </a:r>
            <a:r>
              <a:rPr lang="zh-CN" altLang="en-US" sz="1400" dirty="0" smtClean="0"/>
              <a:t>，然后验证</a:t>
            </a:r>
            <a:r>
              <a:rPr lang="zh-CN" altLang="en-US" sz="1400" dirty="0" smtClean="0">
                <a:solidFill>
                  <a:srgbClr val="FF0000"/>
                </a:solidFill>
              </a:rPr>
              <a:t>另一个“字符串”</a:t>
            </a:r>
            <a:r>
              <a:rPr lang="zh-CN" altLang="en-US" sz="1400" dirty="0" smtClean="0"/>
              <a:t>是否</a:t>
            </a:r>
            <a:r>
              <a:rPr lang="zh-CN" altLang="en-US" sz="1400" dirty="0" smtClean="0">
                <a:solidFill>
                  <a:srgbClr val="FF0000"/>
                </a:solidFill>
              </a:rPr>
              <a:t>符合这个特征</a:t>
            </a:r>
            <a:r>
              <a:rPr lang="zh-CN" altLang="en-US" sz="1400" dirty="0" smtClean="0"/>
              <a:t>的公式。</a:t>
            </a:r>
            <a:endParaRPr lang="en-US" altLang="zh-CN" sz="1400" dirty="0" smtClean="0"/>
          </a:p>
          <a:p>
            <a:r>
              <a:rPr lang="zh-CN" altLang="en-US" sz="1400" dirty="0" smtClean="0"/>
              <a:t>比如，“</a:t>
            </a: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”描述的特征是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一个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和任意个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。则</a:t>
            </a:r>
            <a:r>
              <a:rPr lang="en-US" altLang="zh-CN" sz="1400" dirty="0" err="1" smtClean="0"/>
              <a:t>ab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abb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abbbb</a:t>
            </a:r>
            <a:r>
              <a:rPr lang="zh-CN" altLang="en-US" sz="1400" dirty="0" smtClean="0"/>
              <a:t>都符合这个特征，而字符串</a:t>
            </a:r>
            <a:r>
              <a:rPr lang="en-US" altLang="zh-CN" sz="1400" dirty="0" smtClean="0"/>
              <a:t>ad</a:t>
            </a:r>
            <a:r>
              <a:rPr lang="zh-CN" altLang="en-US" sz="1400" dirty="0" smtClean="0"/>
              <a:t>就不符合。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662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PHP</a:t>
            </a:r>
            <a:r>
              <a:rPr lang="zh-CN" altLang="en-US" dirty="0"/>
              <a:t>中的</a:t>
            </a:r>
            <a:r>
              <a:rPr lang="zh-CN" altLang="en-US" dirty="0" smtClean="0"/>
              <a:t>正则函数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就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而言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有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套正则函数，其功能都差不多：</a:t>
            </a:r>
            <a:endParaRPr lang="en-US" altLang="zh-CN" sz="1400" dirty="0" smtClean="0"/>
          </a:p>
          <a:p>
            <a:r>
              <a:rPr lang="en-US" altLang="zh-CN" sz="1400" dirty="0" smtClean="0"/>
              <a:t>1) </a:t>
            </a:r>
            <a:r>
              <a:rPr lang="zh-CN" altLang="en-US" sz="1400" dirty="0" smtClean="0"/>
              <a:t>由</a:t>
            </a:r>
            <a:r>
              <a:rPr lang="en-US" altLang="zh-CN" sz="1400" dirty="0" smtClean="0"/>
              <a:t>PCRE</a:t>
            </a:r>
            <a:r>
              <a:rPr lang="zh-CN" altLang="en-US" sz="1400" dirty="0" smtClean="0"/>
              <a:t>库提供的函数，以</a:t>
            </a:r>
            <a:r>
              <a:rPr lang="en-US" altLang="zh-CN" sz="1400" dirty="0" err="1" smtClean="0"/>
              <a:t>preg</a:t>
            </a:r>
            <a:r>
              <a:rPr lang="en-US" altLang="zh-CN" sz="1400" dirty="0" smtClean="0"/>
              <a:t>_</a:t>
            </a:r>
            <a:r>
              <a:rPr lang="zh-CN" altLang="en-US" sz="1400" dirty="0" smtClean="0"/>
              <a:t>为前缀命名</a:t>
            </a:r>
            <a:endParaRPr lang="en-US" altLang="zh-CN" sz="1400" dirty="0" smtClean="0"/>
          </a:p>
          <a:p>
            <a:r>
              <a:rPr lang="zh-CN" altLang="en-US" sz="1400" dirty="0" smtClean="0"/>
              <a:t>现代编程语言和软件中一般都使用</a:t>
            </a:r>
            <a:r>
              <a:rPr lang="en-US" altLang="zh-CN" sz="1400" dirty="0" smtClean="0"/>
              <a:t>PCRE</a:t>
            </a:r>
            <a:r>
              <a:rPr lang="zh-CN" altLang="en-US" sz="1400" dirty="0" smtClean="0"/>
              <a:t>库</a:t>
            </a:r>
            <a:endParaRPr lang="en-US" altLang="zh-CN" sz="1400" dirty="0" smtClean="0"/>
          </a:p>
          <a:p>
            <a:r>
              <a:rPr lang="en-US" altLang="zh-CN" sz="1400" dirty="0" smtClean="0"/>
              <a:t>2) </a:t>
            </a:r>
            <a:r>
              <a:rPr lang="zh-CN" altLang="en-US" sz="1400" dirty="0" smtClean="0"/>
              <a:t>由</a:t>
            </a:r>
            <a:r>
              <a:rPr lang="en-US" altLang="zh-CN" sz="1400" dirty="0" smtClean="0"/>
              <a:t>POSIX</a:t>
            </a:r>
            <a:r>
              <a:rPr lang="zh-CN" altLang="en-US" sz="1400" dirty="0" smtClean="0"/>
              <a:t>扩展提供的函数，以</a:t>
            </a:r>
            <a:r>
              <a:rPr lang="en-US" altLang="zh-CN" sz="1400" dirty="0" err="1" smtClean="0"/>
              <a:t>ereg</a:t>
            </a:r>
            <a:r>
              <a:rPr lang="en-US" altLang="zh-CN" sz="1400" dirty="0" smtClean="0"/>
              <a:t>_</a:t>
            </a:r>
            <a:r>
              <a:rPr lang="zh-CN" altLang="en-US" sz="1400" dirty="0" smtClean="0"/>
              <a:t>为前缀命名</a:t>
            </a:r>
            <a:endParaRPr lang="en-US" altLang="zh-CN" sz="1400" dirty="0" smtClean="0"/>
          </a:p>
          <a:p>
            <a:r>
              <a:rPr lang="en-US" altLang="zh-CN" sz="1400" dirty="0" smtClean="0"/>
              <a:t>PHP5.3</a:t>
            </a:r>
            <a:r>
              <a:rPr lang="zh-CN" altLang="en-US" sz="1400" dirty="0" smtClean="0"/>
              <a:t>以后不再推荐使用。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84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正则表达式的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系统下，可使用</a:t>
            </a:r>
            <a:r>
              <a:rPr lang="zh-CN" altLang="en-US" sz="1400" dirty="0" smtClean="0">
                <a:solidFill>
                  <a:srgbClr val="FF0000"/>
                </a:solidFill>
              </a:rPr>
              <a:t>通配符</a:t>
            </a:r>
            <a:r>
              <a:rPr lang="en-US" altLang="zh-CN" sz="1400" dirty="0" smtClean="0"/>
              <a:t>?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表示匹配一组字符。</a:t>
            </a:r>
            <a:r>
              <a:rPr lang="en-US" altLang="zh-CN" sz="1400" dirty="0" smtClean="0"/>
              <a:t>?</a:t>
            </a:r>
            <a:r>
              <a:rPr lang="zh-CN" altLang="en-US" sz="1400" dirty="0" smtClean="0"/>
              <a:t>表示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个</a:t>
            </a:r>
            <a:r>
              <a:rPr lang="zh-CN" altLang="en-US" sz="1400" dirty="0" smtClean="0"/>
              <a:t>不确定的字符，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表示</a:t>
            </a:r>
            <a:r>
              <a:rPr lang="zh-CN" altLang="en-US" sz="1400" dirty="0" smtClean="0">
                <a:solidFill>
                  <a:srgbClr val="FF0000"/>
                </a:solidFill>
              </a:rPr>
              <a:t>任意多个</a:t>
            </a:r>
            <a:r>
              <a:rPr lang="zh-CN" altLang="en-US" sz="1400" dirty="0" smtClean="0"/>
              <a:t>不确定的字符。</a:t>
            </a:r>
            <a:endParaRPr lang="en-US" altLang="zh-CN" sz="1400" dirty="0" smtClean="0"/>
          </a:p>
          <a:p>
            <a:r>
              <a:rPr lang="zh-CN" altLang="en-US" sz="1400" dirty="0" smtClean="0"/>
              <a:t>注意，这里的</a:t>
            </a:r>
            <a:r>
              <a:rPr lang="en-US" altLang="zh-CN" sz="1400" dirty="0" smtClean="0"/>
              <a:t>?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称为通配符，而不是正则表达式。</a:t>
            </a:r>
            <a:endParaRPr lang="en-US" altLang="zh-CN" sz="1400" dirty="0" smtClean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中，一个正则表达式分为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部分：</a:t>
            </a:r>
            <a:r>
              <a:rPr lang="zh-CN" altLang="en-US" sz="1400" b="1" dirty="0" smtClean="0"/>
              <a:t>分隔符、表达式、修饰符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分隔符</a:t>
            </a:r>
            <a:r>
              <a:rPr lang="zh-CN" altLang="en-US" sz="1400" dirty="0" smtClean="0"/>
              <a:t>：可以是</a:t>
            </a:r>
            <a:r>
              <a:rPr lang="zh-CN" altLang="en-US" sz="1400" dirty="0" smtClean="0">
                <a:solidFill>
                  <a:srgbClr val="FF0000"/>
                </a:solidFill>
              </a:rPr>
              <a:t>除字母、数字、反斜线及空白字符外的任何字符</a:t>
            </a:r>
            <a:r>
              <a:rPr lang="zh-CN" altLang="en-US" sz="1400" dirty="0" smtClean="0"/>
              <a:t>（如</a:t>
            </a:r>
            <a:r>
              <a:rPr lang="en-US" altLang="zh-CN" sz="1400" dirty="0" smtClean="0"/>
              <a:t>:/ ! # % | ~</a:t>
            </a:r>
            <a:r>
              <a:rPr lang="zh-CN" altLang="en-US" sz="1400" dirty="0" smtClean="0"/>
              <a:t>等）。经常使用的分隔符是正斜线（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）、哈希符号（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）和取反符号（</a:t>
            </a:r>
            <a:r>
              <a:rPr lang="en-US" altLang="zh-CN" sz="1400" dirty="0" smtClean="0"/>
              <a:t>~</a:t>
            </a:r>
            <a:r>
              <a:rPr lang="zh-CN" altLang="en-US" sz="1400" dirty="0" smtClean="0"/>
              <a:t>）。考虑到可读性问题，为避免和反斜线混淆，一般不使用正斜线（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）做分隔符。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表达式</a:t>
            </a:r>
            <a:r>
              <a:rPr lang="zh-CN" altLang="en-US" sz="1400" dirty="0" smtClean="0"/>
              <a:t>：由一些特殊</a:t>
            </a:r>
            <a:r>
              <a:rPr lang="zh-CN" altLang="en-US" sz="1400" dirty="0" smtClean="0">
                <a:solidFill>
                  <a:srgbClr val="FF0000"/>
                </a:solidFill>
              </a:rPr>
              <a:t>字符</a:t>
            </a:r>
            <a:r>
              <a:rPr lang="zh-CN" altLang="en-US" sz="1400" dirty="0" smtClean="0"/>
              <a:t>和非特殊的</a:t>
            </a:r>
            <a:r>
              <a:rPr lang="zh-CN" altLang="en-US" sz="14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1400" dirty="0" smtClean="0"/>
              <a:t>组成，比如</a:t>
            </a:r>
            <a:r>
              <a:rPr lang="en-US" altLang="zh-CN" sz="1400" dirty="0" smtClean="0"/>
              <a:t>”[a-z0-9_-]+@[a-z0-9_-.]+”</a:t>
            </a:r>
            <a:r>
              <a:rPr lang="zh-CN" altLang="en-US" sz="1400" dirty="0" smtClean="0"/>
              <a:t>，可以匹配一个简单的电子邮件字符串。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修饰符</a:t>
            </a:r>
            <a:r>
              <a:rPr lang="zh-CN" altLang="en-US" sz="1400" dirty="0" smtClean="0"/>
              <a:t>：用于开启或关闭某种功能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模式。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992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测试工具的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err="1" smtClean="0"/>
              <a:t>RegexTester</a:t>
            </a:r>
            <a:r>
              <a:rPr lang="zh-CN" altLang="en-US" sz="1400" dirty="0" smtClean="0"/>
              <a:t>工具或</a:t>
            </a:r>
            <a:r>
              <a:rPr lang="en-US" altLang="zh-CN" sz="1400" dirty="0" err="1" smtClean="0"/>
              <a:t>FireFox</a:t>
            </a:r>
            <a:r>
              <a:rPr lang="zh-CN" altLang="en-US" sz="1400" dirty="0" smtClean="0"/>
              <a:t>的扩展</a:t>
            </a:r>
            <a:r>
              <a:rPr lang="en-US" altLang="zh-CN" sz="1400" dirty="0" smtClean="0"/>
              <a:t>:Regular Expression Tester</a:t>
            </a:r>
            <a:r>
              <a:rPr lang="zh-CN" altLang="en-US" sz="1400" dirty="0" smtClean="0"/>
              <a:t>。本</a:t>
            </a:r>
            <a:r>
              <a:rPr lang="en-US" altLang="zh-CN" sz="1400" dirty="0" smtClean="0"/>
              <a:t>PPT</a:t>
            </a:r>
            <a:r>
              <a:rPr lang="zh-CN" altLang="en-US" sz="1400" dirty="0" smtClean="0"/>
              <a:t>中使用工具为</a:t>
            </a:r>
            <a:r>
              <a:rPr lang="en-US" altLang="zh-CN" sz="1400" dirty="0" err="1" smtClean="0"/>
              <a:t>RegexTester</a:t>
            </a:r>
            <a:r>
              <a:rPr lang="zh-CN" altLang="en-US" sz="1400" dirty="0" smtClean="0"/>
              <a:t>。后文中不再赘述。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85" y="21336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4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386</Words>
  <Application>Microsoft Office PowerPoint</Application>
  <PresentationFormat>全屏显示(4:3)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3.1 认识正则表达式</vt:lpstr>
      <vt:lpstr>3.1 认识正则表达式</vt:lpstr>
      <vt:lpstr>3.1.1 PHP中的正则函数</vt:lpstr>
      <vt:lpstr>3.1.2 正则表达式的组成</vt:lpstr>
      <vt:lpstr>3.1.3 测试工具的使用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认识正则表达式</dc:title>
  <dc:creator>杨磊</dc:creator>
  <cp:lastModifiedBy>allen1</cp:lastModifiedBy>
  <cp:revision>14</cp:revision>
  <dcterms:created xsi:type="dcterms:W3CDTF">2018-03-08T00:53:41Z</dcterms:created>
  <dcterms:modified xsi:type="dcterms:W3CDTF">2018-03-19T07:43:01Z</dcterms:modified>
</cp:coreProperties>
</file>