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正则表达式基础与应用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 smtClean="0"/>
              <a:t>3.1 </a:t>
            </a:r>
            <a:r>
              <a:rPr lang="zh-CN" altLang="en-US" sz="1400" b="1" dirty="0" smtClean="0"/>
              <a:t>认识正则表达式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3.2 </a:t>
            </a:r>
            <a:r>
              <a:rPr lang="zh-CN" altLang="en-US" sz="1400" b="1" dirty="0" smtClean="0"/>
              <a:t>正则表达式中的元字符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3.3 </a:t>
            </a:r>
            <a:r>
              <a:rPr lang="zh-CN" altLang="en-US" sz="1400" b="1" dirty="0" smtClean="0"/>
              <a:t>正则表达式匹配规则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3.4 </a:t>
            </a:r>
            <a:r>
              <a:rPr lang="zh-CN" altLang="en-US" sz="1400" b="1" dirty="0" smtClean="0"/>
              <a:t>构造正则表达式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3.5 </a:t>
            </a:r>
            <a:r>
              <a:rPr lang="zh-CN" altLang="en-US" sz="1400" b="1" dirty="0" smtClean="0"/>
              <a:t>正则在实际开发中的应用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0503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正则表达式基础与应用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正则表达式起源于科学家对人类神经系统工作原理的早期研究。美国新泽西州的</a:t>
            </a:r>
            <a:r>
              <a:rPr lang="en-US" altLang="zh-CN" sz="1400" dirty="0" smtClean="0"/>
              <a:t>Warren McCulloch</a:t>
            </a:r>
            <a:r>
              <a:rPr lang="zh-CN" altLang="en-US" sz="1400" dirty="0" smtClean="0"/>
              <a:t>和出生在美国底特律的</a:t>
            </a:r>
            <a:r>
              <a:rPr lang="en-US" altLang="zh-CN" sz="1400" dirty="0" smtClean="0"/>
              <a:t>Walter Pitts</a:t>
            </a:r>
            <a:r>
              <a:rPr lang="zh-CN" altLang="en-US" sz="1400" dirty="0" smtClean="0"/>
              <a:t>这两位神经生理方面的科学家，研究出一种用数学方式来描述神经网络的新方法，他们创新地将神经系统中的神经元描述成小而简单的自动控制元，从而作出一项伟大的工作革新。后来，数学家</a:t>
            </a:r>
            <a:r>
              <a:rPr lang="en-US" altLang="zh-CN" sz="1400" dirty="0" smtClean="0"/>
              <a:t>Stephen </a:t>
            </a:r>
            <a:r>
              <a:rPr lang="en-US" altLang="zh-CN" sz="1400" dirty="0" err="1" smtClean="0"/>
              <a:t>Kleene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Warren McCulloch</a:t>
            </a:r>
            <a:r>
              <a:rPr lang="zh-CN" altLang="en-US" sz="1400" dirty="0" smtClean="0"/>
              <a:t>和</a:t>
            </a:r>
            <a:r>
              <a:rPr lang="en-US" altLang="zh-CN" sz="1400" dirty="0"/>
              <a:t>Walter </a:t>
            </a:r>
            <a:r>
              <a:rPr lang="en-US" altLang="zh-CN" sz="1400" dirty="0" smtClean="0"/>
              <a:t>Pitts</a:t>
            </a:r>
            <a:r>
              <a:rPr lang="zh-CN" altLang="en-US" sz="1400" dirty="0" smtClean="0"/>
              <a:t>的早期工作的基础之上发表一篇论文，题目是</a:t>
            </a:r>
            <a:r>
              <a:rPr lang="en-US" altLang="zh-CN" sz="1400" dirty="0" smtClean="0"/>
              <a:t>《</a:t>
            </a:r>
            <a:r>
              <a:rPr lang="zh-CN" altLang="en-US" sz="1400" dirty="0" smtClean="0"/>
              <a:t>神经网事件的表示法</a:t>
            </a:r>
            <a:r>
              <a:rPr lang="en-US" altLang="zh-CN" sz="1400" dirty="0" smtClean="0"/>
              <a:t>》</a:t>
            </a:r>
            <a:r>
              <a:rPr lang="zh-CN" altLang="en-US" sz="1400" smtClean="0"/>
              <a:t>，书中利用正则集合的数学符号描述此模型，引入正则表达式的概念。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8607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162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第3章 正则表达式基础与应用</vt:lpstr>
      <vt:lpstr>第3章 正则表达式基础与应用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正则表达式基础与应用</dc:title>
  <dc:creator>杨磊</dc:creator>
  <cp:lastModifiedBy>allen1</cp:lastModifiedBy>
  <cp:revision>4</cp:revision>
  <dcterms:created xsi:type="dcterms:W3CDTF">2018-03-08T00:50:47Z</dcterms:created>
  <dcterms:modified xsi:type="dcterms:W3CDTF">2018-03-08T01:03:45Z</dcterms:modified>
</cp:coreProperties>
</file>