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bc2f713b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bc2f713b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bc2f713b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bc2f713b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bc2f713b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bc2f713b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bc2f713b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bc2f713b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bc2f713b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bc2f713b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bc2f713b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6bc2f713b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bc2f713b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bc2f713b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bc2f713b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bc2f713b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bc2f713b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bc2f713b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bc2f713b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bc2f713b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bc2f713b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bc2f713b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bc2f713b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bc2f713b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bc2f713b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bc2f713b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bc2f713b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bc2f713b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Статични полета и методи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data fields and methods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Статични методи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595350" y="1395050"/>
            <a:ext cx="79533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Статичните (class) методи съществуват веднъж и се споделят от всички екземпляри на класа.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Може да се използва от други статични методи на класа или instance методи според техния модификатор за достъп.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Няма достъп до нестатични (instance) променливи. Статичните методи имат достъп само до статични променливи.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Няма достъп до нестатични (instance) методи. Статичните методи имат достъп само до други статични методи.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Могат да бъдат public, </a:t>
            </a:r>
            <a:r>
              <a:rPr lang="en" sz="1900"/>
              <a:t>private, </a:t>
            </a:r>
            <a:r>
              <a:rPr lang="en" sz="1900"/>
              <a:t>protected, default.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Статични методи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595350" y="1395050"/>
            <a:ext cx="79533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Има разлики между извикването на статичен (class) метод и instance метод.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Първо трябва да създадете обект и след това да използвате нотация с точка, за да извикате instance метод.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Името на класа, нотацията с точка и името на статичен метод извиква статичен метод.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2475"/>
            <a:ext cx="9144000" cy="181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75" y="128212"/>
            <a:ext cx="8388837" cy="48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решаваме дали променлива или метод трябва да бъде static?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298725" y="1395050"/>
            <a:ext cx="84573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Ако променливата или методът зависи от конкретен обект на класа, трябва да бъде instance.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Ако променливата или методът, не зависи от конкретен обект, то трябва да бъде static.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Например всяка окръжност има свой радиус, така че радиусът зависи от конкретна окръжност. Следователно radius е instance променлива в класа Circle. Тъй като методът getArea зависи от конкретен кръг, той е instance метод.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Нито един от методите в класа Math, като random, pow, sin и cos, не зависи от конкретен обект. Следователно тези методи са статични.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287"/>
            <a:ext cx="9143999" cy="2668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variables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732150" y="1307850"/>
            <a:ext cx="7679700" cy="17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8185" lvl="0" marL="457200" rtl="0" algn="l">
              <a:spcBef>
                <a:spcPts val="0"/>
              </a:spcBef>
              <a:spcAft>
                <a:spcPts val="0"/>
              </a:spcAft>
              <a:buSzPts val="1726"/>
              <a:buChar char="●"/>
            </a:pPr>
            <a:r>
              <a:rPr lang="en" sz="1725"/>
              <a:t>Използвайки instance variables всеки обект, създаден с ключовата дума new, създава копие на всички </a:t>
            </a:r>
            <a:r>
              <a:rPr lang="en" sz="1725"/>
              <a:t>instance variables</a:t>
            </a:r>
            <a:r>
              <a:rPr lang="en" sz="1725"/>
              <a:t> в този клас.</a:t>
            </a:r>
            <a:endParaRPr sz="1725"/>
          </a:p>
          <a:p>
            <a:pPr indent="-338185" lvl="0" marL="457200" rtl="0" algn="l">
              <a:spcBef>
                <a:spcPts val="0"/>
              </a:spcBef>
              <a:spcAft>
                <a:spcPts val="0"/>
              </a:spcAft>
              <a:buSzPts val="1726"/>
              <a:buChar char="●"/>
            </a:pPr>
            <a:r>
              <a:rPr lang="en" sz="1725"/>
              <a:t>Например в класа Employee по-долу се създава уникално копие на фамилия и име за всеки нов обект от клас Employee, който се създава.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732150" y="3263050"/>
            <a:ext cx="7679700" cy="1773900"/>
          </a:xfrm>
          <a:prstGeom prst="rect">
            <a:avLst/>
          </a:prstGeom>
          <a:noFill/>
          <a:ln cap="flat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9525">
            <a:noAutofit/>
          </a:bodyPr>
          <a:lstStyle/>
          <a:p>
            <a:pPr indent="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Employee{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77900" marR="43795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String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lastname</a:t>
            </a: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  private String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77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...more code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2250" marR="34531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Employee e1 = </a:t>
            </a: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Employee("Smith","Mary"); 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Employee e2 = </a:t>
            </a: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Employee("Jones","Sally");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Variables (Статичните променливи)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634775" y="1567550"/>
            <a:ext cx="7953300" cy="28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Имат само едно копие в паметта, за разлика от instance променливите.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Споделят се от обектите на класа.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Поддържат една и съща стойност за всички обекти на класа.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Статичните стойности са полезни за задачи като отчитане на броя създадени обекти, когато имате нужда само от едно копие на полезни константи или общи стойности, които ще се използват в множество обекти.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за статични променливи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595350" y="1395050"/>
            <a:ext cx="7953300" cy="3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Нека добавим в клас Employee (от първия слайд) едно статично поле за компанията, в която работят хората. То ще има една и съща стойност за всеки обект, защото всички обекти на класа ще са работници на една и съща компания.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Всеки обект ще има различни стойности за instance полетата (име и фамилия).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Променяйки името на компанията, то ще бъде променено за всички обекти.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Променяйки instance поле (например извиквайнки set-метод), то ще бъде променено само за конкретния обект.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</a:t>
            </a:r>
            <a:r>
              <a:rPr lang="en"/>
              <a:t>татични променливи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595350" y="1395050"/>
            <a:ext cx="7953300" cy="22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Ако са публични, те се достъпват с името на класа, последвано от точка и името на променливата.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ClassName.variableName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Константите е добре винаги да са статични, така за тях ще бъде заделено място в паметта веднъж.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5731" t="1642"/>
          <a:stretch/>
        </p:blipFill>
        <p:spPr>
          <a:xfrm>
            <a:off x="437400" y="0"/>
            <a:ext cx="7245974" cy="446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2505" r="0" t="0"/>
          <a:stretch/>
        </p:blipFill>
        <p:spPr>
          <a:xfrm>
            <a:off x="2455075" y="4468750"/>
            <a:ext cx="5228299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624" y="59163"/>
            <a:ext cx="6720224" cy="50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Резултат от изпълнението на програмата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4" y="1245024"/>
            <a:ext cx="8997849" cy="27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9988"/>
            <a:ext cx="9143999" cy="272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