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–</a:t>
            </a:r>
            <a:r>
              <a:rPr lang="bg-BG" dirty="0" smtClean="0"/>
              <a:t> управляващи конструкции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7670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Условен оператор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8101"/>
            <a:ext cx="8596668" cy="4733262"/>
          </a:xfrm>
        </p:spPr>
        <p:txBody>
          <a:bodyPr/>
          <a:lstStyle/>
          <a:p>
            <a:r>
              <a:rPr lang="bg-BG" dirty="0" smtClean="0"/>
              <a:t>Синтаксис и използване</a:t>
            </a:r>
          </a:p>
          <a:p>
            <a:endParaRPr lang="bg-BG" dirty="0"/>
          </a:p>
          <a:p>
            <a:endParaRPr lang="en-US" dirty="0" smtClean="0"/>
          </a:p>
          <a:p>
            <a:endParaRPr lang="en-US" dirty="0"/>
          </a:p>
          <a:p>
            <a:endParaRPr lang="bg-BG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bg-B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74" y="1714501"/>
            <a:ext cx="3156855" cy="1828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74" y="3543300"/>
            <a:ext cx="8305000" cy="13798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715" y="4943475"/>
            <a:ext cx="458368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1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Условен оператор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8101"/>
            <a:ext cx="8596668" cy="4733262"/>
          </a:xfrm>
        </p:spPr>
        <p:txBody>
          <a:bodyPr/>
          <a:lstStyle/>
          <a:p>
            <a:r>
              <a:rPr lang="bg-BG" dirty="0" smtClean="0"/>
              <a:t>Съкратен синтаксис</a:t>
            </a:r>
          </a:p>
          <a:p>
            <a:endParaRPr lang="bg-BG" dirty="0" smtClean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Вложени условни оператори</a:t>
            </a:r>
          </a:p>
          <a:p>
            <a:endParaRPr lang="bg-BG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" y="2116138"/>
            <a:ext cx="8415409" cy="677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4" y="3476182"/>
            <a:ext cx="3387725" cy="302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3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 за цикъл</a:t>
            </a:r>
            <a:r>
              <a:rPr lang="en-US" dirty="0" smtClean="0"/>
              <a:t> - while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181" y="1841500"/>
            <a:ext cx="4684816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81" y="3602037"/>
            <a:ext cx="4684816" cy="26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1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 за цикъл</a:t>
            </a:r>
            <a:r>
              <a:rPr lang="en-US" dirty="0" smtClean="0"/>
              <a:t> – do-while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487487"/>
            <a:ext cx="4775563" cy="1624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943" y="3519487"/>
            <a:ext cx="4961862" cy="252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2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 за цикъл</a:t>
            </a:r>
            <a:r>
              <a:rPr lang="en-US" dirty="0" smtClean="0"/>
              <a:t> – for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4" y="1525587"/>
            <a:ext cx="7800977" cy="1700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3465512"/>
            <a:ext cx="5849828" cy="153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 за избор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43" y="1836737"/>
            <a:ext cx="3502025" cy="390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786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34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Java – управляващи конструкции</vt:lpstr>
      <vt:lpstr>Условен оператор</vt:lpstr>
      <vt:lpstr>Условен оператор</vt:lpstr>
      <vt:lpstr>Оператор за цикъл - while</vt:lpstr>
      <vt:lpstr>Оператор за цикъл – do-while</vt:lpstr>
      <vt:lpstr>Оператор за цикъл – for</vt:lpstr>
      <vt:lpstr>Оператор за избор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– управляващи конструкции</dc:title>
  <dc:creator>Nadya Borisova</dc:creator>
  <cp:lastModifiedBy>Nadya Borisova</cp:lastModifiedBy>
  <cp:revision>2</cp:revision>
  <dcterms:created xsi:type="dcterms:W3CDTF">2023-10-04T11:09:51Z</dcterms:created>
  <dcterms:modified xsi:type="dcterms:W3CDTF">2023-10-04T11:21:43Z</dcterms:modified>
</cp:coreProperties>
</file>