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264" autoAdjust="0"/>
    <p:restoredTop sz="94660"/>
  </p:normalViewPr>
  <p:slideViewPr>
    <p:cSldViewPr snapToGrid="0">
      <p:cViewPr>
        <p:scale>
          <a:sx n="100" d="100"/>
          <a:sy n="100" d="100"/>
        </p:scale>
        <p:origin x="996" y="9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D33366-02B6-4F81-B57C-BBB422BDE45F}" type="datetimeFigureOut">
              <a:rPr lang="en-GB" smtClean="0"/>
              <a:t>06/08/2024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802C29-35AD-458C-966B-42553B24A7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7780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802C29-35AD-458C-966B-42553B24A73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31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802C29-35AD-458C-966B-42553B24A731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450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E227B-2DFC-D5A6-6788-433013C550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CC14D3-1621-4A00-A8A8-8AABDF85AD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158DE-3C78-4874-291D-37C7F867E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62270-7552-41A9-A289-727A2EE16086}" type="datetimeFigureOut">
              <a:rPr lang="en-GB" smtClean="0"/>
              <a:t>06/08/2024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492F3D-6A99-6A6A-85C8-35194B937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9BA0B-2A2C-7B48-1A16-5156C9049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B1B5C-E20C-489F-9068-538CBEA538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2661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F49DD-85C0-99D6-443E-D47DAF73D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32C170-2876-736E-25DA-FB25BB8D6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B474A-9F7E-D272-2F50-CBB7E40D6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62270-7552-41A9-A289-727A2EE16086}" type="datetimeFigureOut">
              <a:rPr lang="en-GB" smtClean="0"/>
              <a:t>06/08/2024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FC2C8B-7C05-B641-134E-842837BD2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39AD8-7C5B-A362-F188-598051FE1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B1B5C-E20C-489F-9068-538CBEA538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988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678533-58B4-1A33-77E3-F438006EF9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F1ED38-B361-E552-9113-D66EA8D45D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9FC44-AB8D-8713-51AB-159965BDB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62270-7552-41A9-A289-727A2EE16086}" type="datetimeFigureOut">
              <a:rPr lang="en-GB" smtClean="0"/>
              <a:t>06/08/2024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CE7DE-DD08-7E46-9AE2-EE8052E2F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8AC84-4EFA-D3B4-3359-24099D229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B1B5C-E20C-489F-9068-538CBEA538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0640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99266-9770-2E35-C4D0-AA8BA23FD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36EE4-E7B1-615A-D000-F1430CF2B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E183C1-6B19-487E-A9E1-D8FE4CF56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62270-7552-41A9-A289-727A2EE16086}" type="datetimeFigureOut">
              <a:rPr lang="en-GB" smtClean="0"/>
              <a:t>06/08/2024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DEE84-1E0C-EE66-DE7F-894D12A6B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869C1-06C8-C980-E607-399AB423C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B1B5C-E20C-489F-9068-538CBEA538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9545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3DF01-BF73-1D5F-E5C3-521FB594B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23CE51-5542-6581-21D1-141EBFC218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A1E47A-F676-215C-C63C-C795819F8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62270-7552-41A9-A289-727A2EE16086}" type="datetimeFigureOut">
              <a:rPr lang="en-GB" smtClean="0"/>
              <a:t>06/08/2024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24437-130D-06F5-AE4D-A6A891A39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78B573-53D5-EF8D-4C3B-F11C1E08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B1B5C-E20C-489F-9068-538CBEA538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6264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D7BD0-B2D5-A2FE-F712-727CDAEDD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14966-4DE1-96C2-E9FD-66B039DD99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00A47D-3959-351D-A231-31ED5DC056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64C5DB-C336-D0AE-CED9-521053A2E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62270-7552-41A9-A289-727A2EE16086}" type="datetimeFigureOut">
              <a:rPr lang="en-GB" smtClean="0"/>
              <a:t>06/08/2024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210553-A58A-D4AD-298C-BE3C7C8D2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912BFF-EACD-253B-1B72-BB5739F77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B1B5C-E20C-489F-9068-538CBEA538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9223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5CAE6-63D9-904D-9EB6-7BC88A9C9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223ABA-6782-85A5-29B3-9BB477242F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2ABF42-961F-24AC-6712-EAEB48549A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486ADD-1F9F-0191-07DE-F8D68FF3DE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4CB890-03C3-85DF-9D2A-0DB6256309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F3A452-2508-4292-ED7E-FD2F7F949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62270-7552-41A9-A289-727A2EE16086}" type="datetimeFigureOut">
              <a:rPr lang="en-GB" smtClean="0"/>
              <a:t>06/08/2024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DD01F9-6340-70F8-3283-65DE17CBC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FFDDA8-13E3-E659-78F2-FE1F61DF8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B1B5C-E20C-489F-9068-538CBEA538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7765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1AFB7-1567-1346-C4ED-68CB305C6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198566-9895-4427-9C6A-7952171FF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62270-7552-41A9-A289-727A2EE16086}" type="datetimeFigureOut">
              <a:rPr lang="en-GB" smtClean="0"/>
              <a:t>06/08/2024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13D9C9-F86D-3C56-0544-67081DB85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0F3B37-02DB-C435-E972-B83BC8629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B1B5C-E20C-489F-9068-538CBEA538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8808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1E2D02-091D-93DE-23F9-073723AC1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62270-7552-41A9-A289-727A2EE16086}" type="datetimeFigureOut">
              <a:rPr lang="en-GB" smtClean="0"/>
              <a:t>06/08/2024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58553C-49E0-1F82-577C-482F0C596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E8A8E2-FF53-C538-CEA4-F24D5AE5E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B1B5C-E20C-489F-9068-538CBEA538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0978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C1E95-9BF5-8E2A-B06F-88FBBF717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DF6D1-FAAA-0B27-CA60-809B91022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43C3DA-0B21-FE95-76B2-18CC350B7B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8A9947-E254-B3AD-3DC5-175CCF7CC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62270-7552-41A9-A289-727A2EE16086}" type="datetimeFigureOut">
              <a:rPr lang="en-GB" smtClean="0"/>
              <a:t>06/08/2024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D55776-D86E-7CD1-C387-B78AAE3DB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6FDFA0-FA93-6887-833E-BDB78B966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B1B5C-E20C-489F-9068-538CBEA538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0100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44C49-8659-5F15-59E6-03379FC1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109A6A-5FE2-B9CD-9153-2BACF19898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3E55F2-5440-21DB-2827-BB05416DD4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D0596B-733B-E10F-DA22-1CC456C21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62270-7552-41A9-A289-727A2EE16086}" type="datetimeFigureOut">
              <a:rPr lang="en-GB" smtClean="0"/>
              <a:t>06/08/2024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57267B-07CA-B007-DD51-CEBF1A51D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BA5E0C-8D41-A7F5-61D9-32E7B8BA9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B1B5C-E20C-489F-9068-538CBEA538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0911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A7F3ED-9FC7-ACAE-572B-9ECA70673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8C7C5D-1DD3-86E5-1C9F-06DD0011DA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5CF3EB-EC4D-3F9F-0A22-D28EEBC270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B62270-7552-41A9-A289-727A2EE16086}" type="datetimeFigureOut">
              <a:rPr lang="en-GB" smtClean="0"/>
              <a:t>06/08/2024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C7233-1D73-8512-2DBF-4C2896BA7C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D0629-773C-1881-C8E8-8C5F68A93C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B1B5C-E20C-489F-9068-538CBEA538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1049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4" name="Picture 16" descr="Topographic Background Vector Images (over 9,900)">
            <a:extLst>
              <a:ext uri="{FF2B5EF4-FFF2-40B4-BE49-F238E27FC236}">
                <a16:creationId xmlns:a16="http://schemas.microsoft.com/office/drawing/2014/main" id="{1796634D-CCDE-7D16-67DF-A77CC187F3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3000" contrast="-8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800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4314EAD-A6FC-AF7F-7F96-1C11697EDD55}"/>
              </a:ext>
            </a:extLst>
          </p:cNvPr>
          <p:cNvSpPr/>
          <p:nvPr/>
        </p:nvSpPr>
        <p:spPr>
          <a:xfrm>
            <a:off x="238126" y="183676"/>
            <a:ext cx="11693524" cy="6496524"/>
          </a:xfrm>
          <a:prstGeom prst="roundRect">
            <a:avLst>
              <a:gd name="adj" fmla="val 4868"/>
            </a:avLst>
          </a:prstGeom>
          <a:gradFill>
            <a:gsLst>
              <a:gs pos="100000">
                <a:schemeClr val="tx1">
                  <a:alpha val="60000"/>
                </a:schemeClr>
              </a:gs>
              <a:gs pos="15000">
                <a:schemeClr val="tx1">
                  <a:alpha val="3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D0010A6-D8F5-5A5A-489A-E9455191B5A9}"/>
              </a:ext>
            </a:extLst>
          </p:cNvPr>
          <p:cNvSpPr/>
          <p:nvPr/>
        </p:nvSpPr>
        <p:spPr>
          <a:xfrm>
            <a:off x="555626" y="5830851"/>
            <a:ext cx="11139422" cy="70405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74000">
                <a:srgbClr val="80F4B5">
                  <a:lumMod val="75000"/>
                </a:srgbClr>
              </a:gs>
              <a:gs pos="100000">
                <a:srgbClr val="00B050">
                  <a:alpha val="90000"/>
                  <a:lumMod val="83000"/>
                  <a:lumOff val="17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9820A8AB-6D7C-0E76-B688-443B5CFDCC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58" y="5859482"/>
            <a:ext cx="2150022" cy="64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F730A17-8B5B-11D5-AF1B-F6B4A707C2BE}"/>
              </a:ext>
            </a:extLst>
          </p:cNvPr>
          <p:cNvSpPr/>
          <p:nvPr/>
        </p:nvSpPr>
        <p:spPr>
          <a:xfrm>
            <a:off x="3372611" y="385489"/>
            <a:ext cx="8322437" cy="2496956"/>
          </a:xfrm>
          <a:prstGeom prst="roundRect">
            <a:avLst>
              <a:gd name="adj" fmla="val 9446"/>
            </a:avLst>
          </a:prstGeom>
          <a:gradFill>
            <a:gsLst>
              <a:gs pos="15000">
                <a:schemeClr val="bg1">
                  <a:alpha val="40000"/>
                </a:schemeClr>
              </a:gs>
              <a:gs pos="85000">
                <a:schemeClr val="bg1">
                  <a:alpha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BBFC68C-84D1-99E4-61CC-6B1EF736A4D2}"/>
              </a:ext>
            </a:extLst>
          </p:cNvPr>
          <p:cNvSpPr/>
          <p:nvPr/>
        </p:nvSpPr>
        <p:spPr>
          <a:xfrm>
            <a:off x="410259" y="3066121"/>
            <a:ext cx="2772136" cy="704058"/>
          </a:xfrm>
          <a:prstGeom prst="roundRect">
            <a:avLst>
              <a:gd name="adj" fmla="val 50000"/>
            </a:avLst>
          </a:prstGeom>
          <a:gradFill>
            <a:gsLst>
              <a:gs pos="15000">
                <a:schemeClr val="bg1">
                  <a:alpha val="40000"/>
                </a:schemeClr>
              </a:gs>
              <a:gs pos="85000">
                <a:schemeClr val="bg1">
                  <a:alpha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F3EC2BA-6CA9-47DD-4B6E-9C52F4ECC3AA}"/>
              </a:ext>
            </a:extLst>
          </p:cNvPr>
          <p:cNvSpPr/>
          <p:nvPr/>
        </p:nvSpPr>
        <p:spPr>
          <a:xfrm>
            <a:off x="3386761" y="3084258"/>
            <a:ext cx="3226564" cy="2496956"/>
          </a:xfrm>
          <a:prstGeom prst="roundRect">
            <a:avLst>
              <a:gd name="adj" fmla="val 9446"/>
            </a:avLst>
          </a:prstGeom>
          <a:gradFill>
            <a:gsLst>
              <a:gs pos="15000">
                <a:schemeClr val="bg1">
                  <a:alpha val="40000"/>
                </a:schemeClr>
              </a:gs>
              <a:gs pos="85000">
                <a:schemeClr val="bg1">
                  <a:alpha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86BD2FB-9D8B-4E13-AD86-588A0C14CB69}"/>
              </a:ext>
            </a:extLst>
          </p:cNvPr>
          <p:cNvSpPr/>
          <p:nvPr/>
        </p:nvSpPr>
        <p:spPr>
          <a:xfrm>
            <a:off x="6757162" y="3084258"/>
            <a:ext cx="4937886" cy="2496956"/>
          </a:xfrm>
          <a:prstGeom prst="roundRect">
            <a:avLst>
              <a:gd name="adj" fmla="val 9446"/>
            </a:avLst>
          </a:prstGeom>
          <a:gradFill>
            <a:gsLst>
              <a:gs pos="15000">
                <a:schemeClr val="bg1">
                  <a:alpha val="40000"/>
                </a:schemeClr>
              </a:gs>
              <a:gs pos="85000">
                <a:schemeClr val="bg1">
                  <a:alpha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0098DFA4-A6F5-F546-1281-EAD7B6705D66}"/>
              </a:ext>
            </a:extLst>
          </p:cNvPr>
          <p:cNvSpPr/>
          <p:nvPr/>
        </p:nvSpPr>
        <p:spPr>
          <a:xfrm>
            <a:off x="410258" y="4009322"/>
            <a:ext cx="2772136" cy="1571892"/>
          </a:xfrm>
          <a:prstGeom prst="roundRect">
            <a:avLst>
              <a:gd name="adj" fmla="val 15976"/>
            </a:avLst>
          </a:prstGeom>
          <a:gradFill>
            <a:gsLst>
              <a:gs pos="15000">
                <a:schemeClr val="bg1">
                  <a:alpha val="40000"/>
                </a:schemeClr>
              </a:gs>
              <a:gs pos="85000">
                <a:schemeClr val="bg1">
                  <a:alpha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2068" name="Picture 20" descr="Reload - Free arrows icons">
            <a:extLst>
              <a:ext uri="{FF2B5EF4-FFF2-40B4-BE49-F238E27FC236}">
                <a16:creationId xmlns:a16="http://schemas.microsoft.com/office/drawing/2014/main" id="{DFF79F5E-DBB6-DC69-32BF-2001D61E34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7807" y="5919016"/>
            <a:ext cx="516172" cy="516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8518DC2-822C-7A1C-D482-1BEFCAFEC630}"/>
              </a:ext>
            </a:extLst>
          </p:cNvPr>
          <p:cNvSpPr/>
          <p:nvPr/>
        </p:nvSpPr>
        <p:spPr>
          <a:xfrm>
            <a:off x="410258" y="385489"/>
            <a:ext cx="2772136" cy="2496955"/>
          </a:xfrm>
          <a:prstGeom prst="roundRect">
            <a:avLst>
              <a:gd name="adj" fmla="val 9446"/>
            </a:avLst>
          </a:prstGeom>
          <a:gradFill>
            <a:gsLst>
              <a:gs pos="15000">
                <a:schemeClr val="bg1">
                  <a:alpha val="40000"/>
                </a:schemeClr>
              </a:gs>
              <a:gs pos="85000">
                <a:schemeClr val="bg1">
                  <a:alpha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2054" name="Picture 6" descr="Apple Music Logo PNG Vector (SVG) Free Download">
            <a:extLst>
              <a:ext uri="{FF2B5EF4-FFF2-40B4-BE49-F238E27FC236}">
                <a16:creationId xmlns:a16="http://schemas.microsoft.com/office/drawing/2014/main" id="{B2FDCEDC-3CA0-7F72-D9D2-347F88D6D6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2868" y="-650210"/>
            <a:ext cx="360961" cy="360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9704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4" name="Picture 16" descr="Topographic Background Vector Images (over 9,900)">
            <a:extLst>
              <a:ext uri="{FF2B5EF4-FFF2-40B4-BE49-F238E27FC236}">
                <a16:creationId xmlns:a16="http://schemas.microsoft.com/office/drawing/2014/main" id="{1796634D-CCDE-7D16-67DF-A77CC187F3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3000" contrast="-8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800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4314EAD-A6FC-AF7F-7F96-1C11697EDD55}"/>
              </a:ext>
            </a:extLst>
          </p:cNvPr>
          <p:cNvSpPr/>
          <p:nvPr/>
        </p:nvSpPr>
        <p:spPr>
          <a:xfrm>
            <a:off x="238126" y="183676"/>
            <a:ext cx="11693524" cy="6496524"/>
          </a:xfrm>
          <a:prstGeom prst="roundRect">
            <a:avLst>
              <a:gd name="adj" fmla="val 4868"/>
            </a:avLst>
          </a:prstGeom>
          <a:gradFill>
            <a:gsLst>
              <a:gs pos="100000">
                <a:schemeClr val="tx1">
                  <a:alpha val="60000"/>
                </a:schemeClr>
              </a:gs>
              <a:gs pos="15000">
                <a:schemeClr val="tx1">
                  <a:alpha val="3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D0010A6-D8F5-5A5A-489A-E9455191B5A9}"/>
              </a:ext>
            </a:extLst>
          </p:cNvPr>
          <p:cNvSpPr/>
          <p:nvPr/>
        </p:nvSpPr>
        <p:spPr>
          <a:xfrm>
            <a:off x="555626" y="5830851"/>
            <a:ext cx="11139422" cy="70405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74000">
                <a:srgbClr val="80F4B5">
                  <a:lumMod val="75000"/>
                </a:srgbClr>
              </a:gs>
              <a:gs pos="100000">
                <a:srgbClr val="00B050">
                  <a:alpha val="90000"/>
                  <a:lumMod val="83000"/>
                  <a:lumOff val="17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9820A8AB-6D7C-0E76-B688-443B5CFDCC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58" y="5859482"/>
            <a:ext cx="2150022" cy="64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F730A17-8B5B-11D5-AF1B-F6B4A707C2BE}"/>
              </a:ext>
            </a:extLst>
          </p:cNvPr>
          <p:cNvSpPr/>
          <p:nvPr/>
        </p:nvSpPr>
        <p:spPr>
          <a:xfrm>
            <a:off x="3372611" y="385489"/>
            <a:ext cx="8322437" cy="2496956"/>
          </a:xfrm>
          <a:prstGeom prst="roundRect">
            <a:avLst>
              <a:gd name="adj" fmla="val 9446"/>
            </a:avLst>
          </a:prstGeom>
          <a:gradFill>
            <a:gsLst>
              <a:gs pos="15000">
                <a:schemeClr val="bg1">
                  <a:alpha val="40000"/>
                </a:schemeClr>
              </a:gs>
              <a:gs pos="85000">
                <a:schemeClr val="bg1">
                  <a:alpha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BBFC68C-84D1-99E4-61CC-6B1EF736A4D2}"/>
              </a:ext>
            </a:extLst>
          </p:cNvPr>
          <p:cNvSpPr/>
          <p:nvPr/>
        </p:nvSpPr>
        <p:spPr>
          <a:xfrm>
            <a:off x="410259" y="3066121"/>
            <a:ext cx="2772136" cy="704058"/>
          </a:xfrm>
          <a:prstGeom prst="roundRect">
            <a:avLst>
              <a:gd name="adj" fmla="val 50000"/>
            </a:avLst>
          </a:prstGeom>
          <a:gradFill>
            <a:gsLst>
              <a:gs pos="15000">
                <a:schemeClr val="bg1">
                  <a:alpha val="40000"/>
                </a:schemeClr>
              </a:gs>
              <a:gs pos="85000">
                <a:schemeClr val="bg1">
                  <a:alpha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F3EC2BA-6CA9-47DD-4B6E-9C52F4ECC3AA}"/>
              </a:ext>
            </a:extLst>
          </p:cNvPr>
          <p:cNvSpPr/>
          <p:nvPr/>
        </p:nvSpPr>
        <p:spPr>
          <a:xfrm>
            <a:off x="3386761" y="3084258"/>
            <a:ext cx="3226564" cy="2496956"/>
          </a:xfrm>
          <a:prstGeom prst="roundRect">
            <a:avLst>
              <a:gd name="adj" fmla="val 9446"/>
            </a:avLst>
          </a:prstGeom>
          <a:gradFill>
            <a:gsLst>
              <a:gs pos="15000">
                <a:schemeClr val="bg1">
                  <a:alpha val="40000"/>
                </a:schemeClr>
              </a:gs>
              <a:gs pos="85000">
                <a:schemeClr val="bg1">
                  <a:alpha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86BD2FB-9D8B-4E13-AD86-588A0C14CB69}"/>
              </a:ext>
            </a:extLst>
          </p:cNvPr>
          <p:cNvSpPr/>
          <p:nvPr/>
        </p:nvSpPr>
        <p:spPr>
          <a:xfrm>
            <a:off x="6757162" y="3084258"/>
            <a:ext cx="4937886" cy="2496956"/>
          </a:xfrm>
          <a:prstGeom prst="roundRect">
            <a:avLst>
              <a:gd name="adj" fmla="val 9446"/>
            </a:avLst>
          </a:prstGeom>
          <a:gradFill>
            <a:gsLst>
              <a:gs pos="15000">
                <a:schemeClr val="bg1">
                  <a:alpha val="40000"/>
                </a:schemeClr>
              </a:gs>
              <a:gs pos="85000">
                <a:schemeClr val="bg1">
                  <a:alpha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0098DFA4-A6F5-F546-1281-EAD7B6705D66}"/>
              </a:ext>
            </a:extLst>
          </p:cNvPr>
          <p:cNvSpPr/>
          <p:nvPr/>
        </p:nvSpPr>
        <p:spPr>
          <a:xfrm>
            <a:off x="410258" y="4009322"/>
            <a:ext cx="2772136" cy="1571892"/>
          </a:xfrm>
          <a:prstGeom prst="roundRect">
            <a:avLst>
              <a:gd name="adj" fmla="val 15976"/>
            </a:avLst>
          </a:prstGeom>
          <a:gradFill>
            <a:gsLst>
              <a:gs pos="15000">
                <a:schemeClr val="bg1">
                  <a:alpha val="40000"/>
                </a:schemeClr>
              </a:gs>
              <a:gs pos="85000">
                <a:schemeClr val="bg1">
                  <a:alpha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2068" name="Picture 20" descr="Reload - Free arrows icons">
            <a:extLst>
              <a:ext uri="{FF2B5EF4-FFF2-40B4-BE49-F238E27FC236}">
                <a16:creationId xmlns:a16="http://schemas.microsoft.com/office/drawing/2014/main" id="{DFF79F5E-DBB6-DC69-32BF-2001D61E34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7807" y="5919016"/>
            <a:ext cx="516172" cy="516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9DFE483-D0F9-0984-3BD7-7FF094B55F91}"/>
              </a:ext>
            </a:extLst>
          </p:cNvPr>
          <p:cNvSpPr/>
          <p:nvPr/>
        </p:nvSpPr>
        <p:spPr>
          <a:xfrm>
            <a:off x="3468847" y="484094"/>
            <a:ext cx="8134044" cy="24588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58" name="Picture 10" descr="Apple Music Logo and symbol, meaning, history, PNG, brand">
            <a:extLst>
              <a:ext uri="{FF2B5EF4-FFF2-40B4-BE49-F238E27FC236}">
                <a16:creationId xmlns:a16="http://schemas.microsoft.com/office/drawing/2014/main" id="{D3788EF3-A644-4774-C160-A69EA88DE4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0082" y="416221"/>
            <a:ext cx="672095" cy="378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E2771A2-0644-13B8-B45B-238F702BAE28}"/>
              </a:ext>
            </a:extLst>
          </p:cNvPr>
          <p:cNvSpPr/>
          <p:nvPr/>
        </p:nvSpPr>
        <p:spPr>
          <a:xfrm>
            <a:off x="8536961" y="484088"/>
            <a:ext cx="3065930" cy="245889"/>
          </a:xfrm>
          <a:prstGeom prst="roundRect">
            <a:avLst>
              <a:gd name="adj" fmla="val 50000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AC6064D-38A2-BEAA-1A5C-F0BDF4F8F903}"/>
              </a:ext>
            </a:extLst>
          </p:cNvPr>
          <p:cNvSpPr/>
          <p:nvPr/>
        </p:nvSpPr>
        <p:spPr>
          <a:xfrm>
            <a:off x="6179647" y="484091"/>
            <a:ext cx="2710800" cy="24588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60" name="Picture 12">
            <a:extLst>
              <a:ext uri="{FF2B5EF4-FFF2-40B4-BE49-F238E27FC236}">
                <a16:creationId xmlns:a16="http://schemas.microsoft.com/office/drawing/2014/main" id="{8672219D-D2AE-4F42-8870-0FE94A820A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8102" y="505163"/>
            <a:ext cx="751454" cy="209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Amazon Music Logo PNG Transparent Images - PNG All">
            <a:extLst>
              <a:ext uri="{FF2B5EF4-FFF2-40B4-BE49-F238E27FC236}">
                <a16:creationId xmlns:a16="http://schemas.microsoft.com/office/drawing/2014/main" id="{9EC490CF-CEFC-4FB7-19A5-4FA2BC54B8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8442" y="424177"/>
            <a:ext cx="1135384" cy="365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8758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</TotalTime>
  <Words>2</Words>
  <Application>Microsoft Office PowerPoint</Application>
  <PresentationFormat>Widescreen</PresentationFormat>
  <Paragraphs>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Rayan Hussain</dc:creator>
  <cp:lastModifiedBy>Rayan Hussain</cp:lastModifiedBy>
  <cp:revision>11</cp:revision>
  <dcterms:created xsi:type="dcterms:W3CDTF">2024-08-03T21:39:40Z</dcterms:created>
  <dcterms:modified xsi:type="dcterms:W3CDTF">2024-08-06T05:30:19Z</dcterms:modified>
</cp:coreProperties>
</file>