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9" r:id="rId4"/>
    <p:sldId id="259" r:id="rId5"/>
    <p:sldId id="262" r:id="rId6"/>
    <p:sldId id="271" r:id="rId7"/>
    <p:sldId id="260" r:id="rId8"/>
    <p:sldId id="263" r:id="rId9"/>
    <p:sldId id="292" r:id="rId10"/>
    <p:sldId id="291" r:id="rId11"/>
    <p:sldId id="308" r:id="rId12"/>
    <p:sldId id="273" r:id="rId13"/>
    <p:sldId id="307" r:id="rId14"/>
    <p:sldId id="267" r:id="rId15"/>
    <p:sldId id="266" r:id="rId16"/>
    <p:sldId id="268" r:id="rId17"/>
    <p:sldId id="275" r:id="rId18"/>
    <p:sldId id="276" r:id="rId19"/>
    <p:sldId id="277" r:id="rId20"/>
    <p:sldId id="280" r:id="rId21"/>
    <p:sldId id="281" r:id="rId22"/>
    <p:sldId id="283" r:id="rId23"/>
    <p:sldId id="294" r:id="rId24"/>
    <p:sldId id="310" r:id="rId25"/>
    <p:sldId id="296" r:id="rId26"/>
    <p:sldId id="299" r:id="rId27"/>
    <p:sldId id="298" r:id="rId28"/>
    <p:sldId id="301" r:id="rId29"/>
    <p:sldId id="302" r:id="rId30"/>
    <p:sldId id="306" r:id="rId31"/>
    <p:sldId id="304" r:id="rId32"/>
    <p:sldId id="305" r:id="rId33"/>
    <p:sldId id="286" r:id="rId34"/>
    <p:sldId id="288" r:id="rId35"/>
    <p:sldId id="30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39EC90-1A90-5A8B-0689-A96181B6D3EF}" v="8" dt="2024-07-15T09:18:32.9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p:scale>
          <a:sx n="100" d="100"/>
          <a:sy n="100" d="100"/>
        </p:scale>
        <p:origin x="180"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yan Chowdhury" userId="03bf86d2580bf829" providerId="Windows Live" clId="Web-{A02F5A49-CE86-1A2C-F082-8E7BC3F1C1B3}"/>
    <pc:docChg chg="addSld delSld modSld sldOrd">
      <pc:chgData name="Rayan Chowdhury" userId="03bf86d2580bf829" providerId="Windows Live" clId="Web-{A02F5A49-CE86-1A2C-F082-8E7BC3F1C1B3}" dt="2024-07-05T06:38:48.550" v="1320" actId="20577"/>
      <pc:docMkLst>
        <pc:docMk/>
      </pc:docMkLst>
      <pc:sldChg chg="addSp delSp modSp mod setBg addAnim delAnim modAnim">
        <pc:chgData name="Rayan Chowdhury" userId="03bf86d2580bf829" providerId="Windows Live" clId="Web-{A02F5A49-CE86-1A2C-F082-8E7BC3F1C1B3}" dt="2024-07-05T05:58:59.283" v="920" actId="20577"/>
        <pc:sldMkLst>
          <pc:docMk/>
          <pc:sldMk cId="109857222" sldId="256"/>
        </pc:sldMkLst>
        <pc:spChg chg="mod">
          <ac:chgData name="Rayan Chowdhury" userId="03bf86d2580bf829" providerId="Windows Live" clId="Web-{A02F5A49-CE86-1A2C-F082-8E7BC3F1C1B3}" dt="2024-07-05T05:58:51.642" v="919" actId="1076"/>
          <ac:spMkLst>
            <pc:docMk/>
            <pc:sldMk cId="109857222" sldId="256"/>
            <ac:spMk id="2" creationId="{00000000-0000-0000-0000-000000000000}"/>
          </ac:spMkLst>
        </pc:spChg>
        <pc:spChg chg="mod">
          <ac:chgData name="Rayan Chowdhury" userId="03bf86d2580bf829" providerId="Windows Live" clId="Web-{A02F5A49-CE86-1A2C-F082-8E7BC3F1C1B3}" dt="2024-07-05T05:58:59.283" v="920" actId="20577"/>
          <ac:spMkLst>
            <pc:docMk/>
            <pc:sldMk cId="109857222" sldId="256"/>
            <ac:spMk id="3" creationId="{00000000-0000-0000-0000-000000000000}"/>
          </ac:spMkLst>
        </pc:spChg>
        <pc:picChg chg="add del mod">
          <ac:chgData name="Rayan Chowdhury" userId="03bf86d2580bf829" providerId="Windows Live" clId="Web-{A02F5A49-CE86-1A2C-F082-8E7BC3F1C1B3}" dt="2024-07-05T04:18:51.222" v="25"/>
          <ac:picMkLst>
            <pc:docMk/>
            <pc:sldMk cId="109857222" sldId="256"/>
            <ac:picMk id="4" creationId="{EDB66C48-10BF-AF41-28ED-69876E5EADE4}"/>
          </ac:picMkLst>
        </pc:picChg>
        <pc:picChg chg="add mod ord">
          <ac:chgData name="Rayan Chowdhury" userId="03bf86d2580bf829" providerId="Windows Live" clId="Web-{A02F5A49-CE86-1A2C-F082-8E7BC3F1C1B3}" dt="2024-07-05T05:58:15.204" v="914" actId="1076"/>
          <ac:picMkLst>
            <pc:docMk/>
            <pc:sldMk cId="109857222" sldId="256"/>
            <ac:picMk id="5" creationId="{6AF91712-587A-70DE-A08D-48A4EF96A137}"/>
          </ac:picMkLst>
        </pc:picChg>
      </pc:sldChg>
      <pc:sldChg chg="addSp delSp modSp new">
        <pc:chgData name="Rayan Chowdhury" userId="03bf86d2580bf829" providerId="Windows Live" clId="Web-{A02F5A49-CE86-1A2C-F082-8E7BC3F1C1B3}" dt="2024-07-05T04:54:02.945" v="397"/>
        <pc:sldMkLst>
          <pc:docMk/>
          <pc:sldMk cId="1223359760" sldId="257"/>
        </pc:sldMkLst>
        <pc:spChg chg="del">
          <ac:chgData name="Rayan Chowdhury" userId="03bf86d2580bf829" providerId="Windows Live" clId="Web-{A02F5A49-CE86-1A2C-F082-8E7BC3F1C1B3}" dt="2024-07-05T04:29:11.293" v="68"/>
          <ac:spMkLst>
            <pc:docMk/>
            <pc:sldMk cId="1223359760" sldId="257"/>
            <ac:spMk id="2" creationId="{24CEF3B7-5013-5128-316B-CD29E0F99750}"/>
          </ac:spMkLst>
        </pc:spChg>
        <pc:spChg chg="del">
          <ac:chgData name="Rayan Chowdhury" userId="03bf86d2580bf829" providerId="Windows Live" clId="Web-{A02F5A49-CE86-1A2C-F082-8E7BC3F1C1B3}" dt="2024-07-05T04:29:12.980" v="69"/>
          <ac:spMkLst>
            <pc:docMk/>
            <pc:sldMk cId="1223359760" sldId="257"/>
            <ac:spMk id="3" creationId="{514385C9-DD72-6F87-3BC9-DB0CBD67B2C4}"/>
          </ac:spMkLst>
        </pc:spChg>
        <pc:spChg chg="add del mod">
          <ac:chgData name="Rayan Chowdhury" userId="03bf86d2580bf829" providerId="Windows Live" clId="Web-{A02F5A49-CE86-1A2C-F082-8E7BC3F1C1B3}" dt="2024-07-05T04:29:31.919" v="71"/>
          <ac:spMkLst>
            <pc:docMk/>
            <pc:sldMk cId="1223359760" sldId="257"/>
            <ac:spMk id="18" creationId="{8FB51B59-355E-5EFF-5937-57ACA5A35719}"/>
          </ac:spMkLst>
        </pc:spChg>
        <pc:spChg chg="add mod">
          <ac:chgData name="Rayan Chowdhury" userId="03bf86d2580bf829" providerId="Windows Live" clId="Web-{A02F5A49-CE86-1A2C-F082-8E7BC3F1C1B3}" dt="2024-07-05T04:38:31.033" v="163"/>
          <ac:spMkLst>
            <pc:docMk/>
            <pc:sldMk cId="1223359760" sldId="257"/>
            <ac:spMk id="20" creationId="{BDBE3A84-5D59-5F24-F9A7-E65D1AB22C35}"/>
          </ac:spMkLst>
        </pc:spChg>
        <pc:spChg chg="add del mod">
          <ac:chgData name="Rayan Chowdhury" userId="03bf86d2580bf829" providerId="Windows Live" clId="Web-{A02F5A49-CE86-1A2C-F082-8E7BC3F1C1B3}" dt="2024-07-05T04:54:02.945" v="397"/>
          <ac:spMkLst>
            <pc:docMk/>
            <pc:sldMk cId="1223359760" sldId="257"/>
            <ac:spMk id="21" creationId="{AE5E7236-BC5C-E401-0DF6-8F0A0BF1983F}"/>
          </ac:spMkLst>
        </pc:spChg>
        <pc:spChg chg="add mod">
          <ac:chgData name="Rayan Chowdhury" userId="03bf86d2580bf829" providerId="Windows Live" clId="Web-{A02F5A49-CE86-1A2C-F082-8E7BC3F1C1B3}" dt="2024-07-05T04:38:34.565" v="164" actId="20577"/>
          <ac:spMkLst>
            <pc:docMk/>
            <pc:sldMk cId="1223359760" sldId="257"/>
            <ac:spMk id="22" creationId="{5EA4DD91-B017-567C-196D-A1A9090C6C5D}"/>
          </ac:spMkLst>
        </pc:spChg>
        <pc:spChg chg="add mod">
          <ac:chgData name="Rayan Chowdhury" userId="03bf86d2580bf829" providerId="Windows Live" clId="Web-{A02F5A49-CE86-1A2C-F082-8E7BC3F1C1B3}" dt="2024-07-05T04:38:27.502" v="157" actId="20577"/>
          <ac:spMkLst>
            <pc:docMk/>
            <pc:sldMk cId="1223359760" sldId="257"/>
            <ac:spMk id="23" creationId="{5F09EB1B-DF67-D459-5B9C-AB547810D40D}"/>
          </ac:spMkLst>
        </pc:spChg>
        <pc:graphicFrameChg chg="add del mod ord modGraphic">
          <ac:chgData name="Rayan Chowdhury" userId="03bf86d2580bf829" providerId="Windows Live" clId="Web-{A02F5A49-CE86-1A2C-F082-8E7BC3F1C1B3}" dt="2024-07-05T04:29:15.559" v="70"/>
          <ac:graphicFrameMkLst>
            <pc:docMk/>
            <pc:sldMk cId="1223359760" sldId="257"/>
            <ac:graphicFrameMk id="4" creationId="{35ACC170-E9D3-A43F-DEF2-3FFA91798661}"/>
          </ac:graphicFrameMkLst>
        </pc:graphicFrameChg>
        <pc:picChg chg="add mod ord modCrop">
          <ac:chgData name="Rayan Chowdhury" userId="03bf86d2580bf829" providerId="Windows Live" clId="Web-{A02F5A49-CE86-1A2C-F082-8E7BC3F1C1B3}" dt="2024-07-05T04:38:53.722" v="166" actId="1076"/>
          <ac:picMkLst>
            <pc:docMk/>
            <pc:sldMk cId="1223359760" sldId="257"/>
            <ac:picMk id="19" creationId="{8CE07238-5AF9-C160-D34F-BC9C00FCA5D3}"/>
          </ac:picMkLst>
        </pc:picChg>
      </pc:sldChg>
      <pc:sldChg chg="add del replId">
        <pc:chgData name="Rayan Chowdhury" userId="03bf86d2580bf829" providerId="Windows Live" clId="Web-{A02F5A49-CE86-1A2C-F082-8E7BC3F1C1B3}" dt="2024-07-05T04:37:28.547" v="143"/>
        <pc:sldMkLst>
          <pc:docMk/>
          <pc:sldMk cId="1514801585" sldId="258"/>
        </pc:sldMkLst>
      </pc:sldChg>
      <pc:sldChg chg="modSp new">
        <pc:chgData name="Rayan Chowdhury" userId="03bf86d2580bf829" providerId="Windows Live" clId="Web-{A02F5A49-CE86-1A2C-F082-8E7BC3F1C1B3}" dt="2024-07-05T04:41:47.572" v="275" actId="1076"/>
        <pc:sldMkLst>
          <pc:docMk/>
          <pc:sldMk cId="2082991347" sldId="258"/>
        </pc:sldMkLst>
        <pc:spChg chg="mod">
          <ac:chgData name="Rayan Chowdhury" userId="03bf86d2580bf829" providerId="Windows Live" clId="Web-{A02F5A49-CE86-1A2C-F082-8E7BC3F1C1B3}" dt="2024-07-05T04:41:43.306" v="274" actId="1076"/>
          <ac:spMkLst>
            <pc:docMk/>
            <pc:sldMk cId="2082991347" sldId="258"/>
            <ac:spMk id="2" creationId="{3EE7AF42-1086-0A83-3241-53D3FA3DCC1A}"/>
          </ac:spMkLst>
        </pc:spChg>
        <pc:spChg chg="mod">
          <ac:chgData name="Rayan Chowdhury" userId="03bf86d2580bf829" providerId="Windows Live" clId="Web-{A02F5A49-CE86-1A2C-F082-8E7BC3F1C1B3}" dt="2024-07-05T04:41:47.572" v="275" actId="1076"/>
          <ac:spMkLst>
            <pc:docMk/>
            <pc:sldMk cId="2082991347" sldId="258"/>
            <ac:spMk id="3" creationId="{EED5A905-3CAE-0A76-CD73-38D1ECC5FAF2}"/>
          </ac:spMkLst>
        </pc:spChg>
      </pc:sldChg>
      <pc:sldChg chg="delSp modSp new">
        <pc:chgData name="Rayan Chowdhury" userId="03bf86d2580bf829" providerId="Windows Live" clId="Web-{A02F5A49-CE86-1A2C-F082-8E7BC3F1C1B3}" dt="2024-07-05T04:43:41.092" v="313" actId="20577"/>
        <pc:sldMkLst>
          <pc:docMk/>
          <pc:sldMk cId="1145036460" sldId="259"/>
        </pc:sldMkLst>
        <pc:spChg chg="mod">
          <ac:chgData name="Rayan Chowdhury" userId="03bf86d2580bf829" providerId="Windows Live" clId="Web-{A02F5A49-CE86-1A2C-F082-8E7BC3F1C1B3}" dt="2024-07-05T04:43:41.092" v="313" actId="20577"/>
          <ac:spMkLst>
            <pc:docMk/>
            <pc:sldMk cId="1145036460" sldId="259"/>
            <ac:spMk id="2" creationId="{5AE2B2FC-6926-DAE3-CAED-138754202A0A}"/>
          </ac:spMkLst>
        </pc:spChg>
        <pc:spChg chg="del mod">
          <ac:chgData name="Rayan Chowdhury" userId="03bf86d2580bf829" providerId="Windows Live" clId="Web-{A02F5A49-CE86-1A2C-F082-8E7BC3F1C1B3}" dt="2024-07-05T04:43:21.810" v="311"/>
          <ac:spMkLst>
            <pc:docMk/>
            <pc:sldMk cId="1145036460" sldId="259"/>
            <ac:spMk id="3" creationId="{DACE0D42-5363-7F1A-68C7-F3B00495B49F}"/>
          </ac:spMkLst>
        </pc:spChg>
      </pc:sldChg>
      <pc:sldChg chg="modSp add ord replId">
        <pc:chgData name="Rayan Chowdhury" userId="03bf86d2580bf829" providerId="Windows Live" clId="Web-{A02F5A49-CE86-1A2C-F082-8E7BC3F1C1B3}" dt="2024-07-05T04:44:39.860" v="335" actId="20577"/>
        <pc:sldMkLst>
          <pc:docMk/>
          <pc:sldMk cId="12159811" sldId="260"/>
        </pc:sldMkLst>
        <pc:spChg chg="mod">
          <ac:chgData name="Rayan Chowdhury" userId="03bf86d2580bf829" providerId="Windows Live" clId="Web-{A02F5A49-CE86-1A2C-F082-8E7BC3F1C1B3}" dt="2024-07-05T04:44:39.860" v="335" actId="20577"/>
          <ac:spMkLst>
            <pc:docMk/>
            <pc:sldMk cId="12159811" sldId="260"/>
            <ac:spMk id="2" creationId="{5AE2B2FC-6926-DAE3-CAED-138754202A0A}"/>
          </ac:spMkLst>
        </pc:spChg>
      </pc:sldChg>
      <pc:sldChg chg="addSp modSp add ord replId">
        <pc:chgData name="Rayan Chowdhury" userId="03bf86d2580bf829" providerId="Windows Live" clId="Web-{A02F5A49-CE86-1A2C-F082-8E7BC3F1C1B3}" dt="2024-07-05T05:00:59.742" v="458" actId="14100"/>
        <pc:sldMkLst>
          <pc:docMk/>
          <pc:sldMk cId="1250361500" sldId="261"/>
        </pc:sldMkLst>
        <pc:spChg chg="mod">
          <ac:chgData name="Rayan Chowdhury" userId="03bf86d2580bf829" providerId="Windows Live" clId="Web-{A02F5A49-CE86-1A2C-F082-8E7BC3F1C1B3}" dt="2024-07-05T05:00:26.428" v="453" actId="20577"/>
          <ac:spMkLst>
            <pc:docMk/>
            <pc:sldMk cId="1250361500" sldId="261"/>
            <ac:spMk id="20" creationId="{BDBE3A84-5D59-5F24-F9A7-E65D1AB22C35}"/>
          </ac:spMkLst>
        </pc:spChg>
        <pc:spChg chg="mod">
          <ac:chgData name="Rayan Chowdhury" userId="03bf86d2580bf829" providerId="Windows Live" clId="Web-{A02F5A49-CE86-1A2C-F082-8E7BC3F1C1B3}" dt="2024-07-05T05:00:10.881" v="448" actId="20577"/>
          <ac:spMkLst>
            <pc:docMk/>
            <pc:sldMk cId="1250361500" sldId="261"/>
            <ac:spMk id="21" creationId="{AE5E7236-BC5C-E401-0DF6-8F0A0BF1983F}"/>
          </ac:spMkLst>
        </pc:spChg>
        <pc:spChg chg="mod">
          <ac:chgData name="Rayan Chowdhury" userId="03bf86d2580bf829" providerId="Windows Live" clId="Web-{A02F5A49-CE86-1A2C-F082-8E7BC3F1C1B3}" dt="2024-07-05T04:53:27.475" v="395" actId="14100"/>
          <ac:spMkLst>
            <pc:docMk/>
            <pc:sldMk cId="1250361500" sldId="261"/>
            <ac:spMk id="23" creationId="{5F09EB1B-DF67-D459-5B9C-AB547810D40D}"/>
          </ac:spMkLst>
        </pc:spChg>
        <pc:picChg chg="mod">
          <ac:chgData name="Rayan Chowdhury" userId="03bf86d2580bf829" providerId="Windows Live" clId="Web-{A02F5A49-CE86-1A2C-F082-8E7BC3F1C1B3}" dt="2024-07-05T05:00:54.195" v="457" actId="1076"/>
          <ac:picMkLst>
            <pc:docMk/>
            <pc:sldMk cId="1250361500" sldId="261"/>
            <ac:picMk id="19" creationId="{8CE07238-5AF9-C160-D34F-BC9C00FCA5D3}"/>
          </ac:picMkLst>
        </pc:picChg>
        <pc:cxnChg chg="add mod">
          <ac:chgData name="Rayan Chowdhury" userId="03bf86d2580bf829" providerId="Windows Live" clId="Web-{A02F5A49-CE86-1A2C-F082-8E7BC3F1C1B3}" dt="2024-07-05T05:00:59.742" v="458" actId="14100"/>
          <ac:cxnSpMkLst>
            <pc:docMk/>
            <pc:sldMk cId="1250361500" sldId="261"/>
            <ac:cxnSpMk id="2" creationId="{7938FC13-9DCC-7637-7E93-B7070CF2BF24}"/>
          </ac:cxnSpMkLst>
        </pc:cxnChg>
      </pc:sldChg>
      <pc:sldChg chg="addSp modSp add replId">
        <pc:chgData name="Rayan Chowdhury" userId="03bf86d2580bf829" providerId="Windows Live" clId="Web-{A02F5A49-CE86-1A2C-F082-8E7BC3F1C1B3}" dt="2024-07-05T04:58:28.471" v="434" actId="1076"/>
        <pc:sldMkLst>
          <pc:docMk/>
          <pc:sldMk cId="1190185620" sldId="262"/>
        </pc:sldMkLst>
        <pc:spChg chg="mod">
          <ac:chgData name="Rayan Chowdhury" userId="03bf86d2580bf829" providerId="Windows Live" clId="Web-{A02F5A49-CE86-1A2C-F082-8E7BC3F1C1B3}" dt="2024-07-05T04:58:00.891" v="430" actId="20577"/>
          <ac:spMkLst>
            <pc:docMk/>
            <pc:sldMk cId="1190185620" sldId="262"/>
            <ac:spMk id="21" creationId="{AE5E7236-BC5C-E401-0DF6-8F0A0BF1983F}"/>
          </ac:spMkLst>
        </pc:spChg>
        <pc:picChg chg="add mod">
          <ac:chgData name="Rayan Chowdhury" userId="03bf86d2580bf829" providerId="Windows Live" clId="Web-{A02F5A49-CE86-1A2C-F082-8E7BC3F1C1B3}" dt="2024-07-05T04:58:28.471" v="434" actId="1076"/>
          <ac:picMkLst>
            <pc:docMk/>
            <pc:sldMk cId="1190185620" sldId="262"/>
            <ac:picMk id="2" creationId="{EF8BE188-29DD-AD1E-6242-31569D39F0A3}"/>
          </ac:picMkLst>
        </pc:picChg>
        <pc:picChg chg="mod">
          <ac:chgData name="Rayan Chowdhury" userId="03bf86d2580bf829" providerId="Windows Live" clId="Web-{A02F5A49-CE86-1A2C-F082-8E7BC3F1C1B3}" dt="2024-07-05T04:55:33.792" v="402" actId="1076"/>
          <ac:picMkLst>
            <pc:docMk/>
            <pc:sldMk cId="1190185620" sldId="262"/>
            <ac:picMk id="19" creationId="{8CE07238-5AF9-C160-D34F-BC9C00FCA5D3}"/>
          </ac:picMkLst>
        </pc:picChg>
      </pc:sldChg>
      <pc:sldChg chg="addSp delSp modSp add replId">
        <pc:chgData name="Rayan Chowdhury" userId="03bf86d2580bf829" providerId="Windows Live" clId="Web-{A02F5A49-CE86-1A2C-F082-8E7BC3F1C1B3}" dt="2024-07-05T05:03:24.592" v="485"/>
        <pc:sldMkLst>
          <pc:docMk/>
          <pc:sldMk cId="1469282918" sldId="263"/>
        </pc:sldMkLst>
        <pc:spChg chg="mod">
          <ac:chgData name="Rayan Chowdhury" userId="03bf86d2580bf829" providerId="Windows Live" clId="Web-{A02F5A49-CE86-1A2C-F082-8E7BC3F1C1B3}" dt="2024-07-05T05:01:13.930" v="460" actId="20577"/>
          <ac:spMkLst>
            <pc:docMk/>
            <pc:sldMk cId="1469282918" sldId="263"/>
            <ac:spMk id="20" creationId="{BDBE3A84-5D59-5F24-F9A7-E65D1AB22C35}"/>
          </ac:spMkLst>
        </pc:spChg>
        <pc:spChg chg="mod">
          <ac:chgData name="Rayan Chowdhury" userId="03bf86d2580bf829" providerId="Windows Live" clId="Web-{A02F5A49-CE86-1A2C-F082-8E7BC3F1C1B3}" dt="2024-07-05T05:01:21.649" v="462" actId="20577"/>
          <ac:spMkLst>
            <pc:docMk/>
            <pc:sldMk cId="1469282918" sldId="263"/>
            <ac:spMk id="21" creationId="{AE5E7236-BC5C-E401-0DF6-8F0A0BF1983F}"/>
          </ac:spMkLst>
        </pc:spChg>
        <pc:picChg chg="mod">
          <ac:chgData name="Rayan Chowdhury" userId="03bf86d2580bf829" providerId="Windows Live" clId="Web-{A02F5A49-CE86-1A2C-F082-8E7BC3F1C1B3}" dt="2024-07-05T05:02:43.278" v="478" actId="1076"/>
          <ac:picMkLst>
            <pc:docMk/>
            <pc:sldMk cId="1469282918" sldId="263"/>
            <ac:picMk id="19" creationId="{8CE07238-5AF9-C160-D34F-BC9C00FCA5D3}"/>
          </ac:picMkLst>
        </pc:picChg>
        <pc:cxnChg chg="add mod">
          <ac:chgData name="Rayan Chowdhury" userId="03bf86d2580bf829" providerId="Windows Live" clId="Web-{A02F5A49-CE86-1A2C-F082-8E7BC3F1C1B3}" dt="2024-07-05T05:03:24.592" v="485"/>
          <ac:cxnSpMkLst>
            <pc:docMk/>
            <pc:sldMk cId="1469282918" sldId="263"/>
            <ac:cxnSpMk id="2" creationId="{554F4D0B-7B52-42AC-6A6F-F3BD74977769}"/>
          </ac:cxnSpMkLst>
        </pc:cxnChg>
        <pc:cxnChg chg="add del mod">
          <ac:chgData name="Rayan Chowdhury" userId="03bf86d2580bf829" providerId="Windows Live" clId="Web-{A02F5A49-CE86-1A2C-F082-8E7BC3F1C1B3}" dt="2024-07-05T05:02:24.199" v="473"/>
          <ac:cxnSpMkLst>
            <pc:docMk/>
            <pc:sldMk cId="1469282918" sldId="263"/>
            <ac:cxnSpMk id="3" creationId="{C1D76D9E-9456-65F3-43EB-74FD23D4A68A}"/>
          </ac:cxnSpMkLst>
        </pc:cxnChg>
        <pc:cxnChg chg="add mod">
          <ac:chgData name="Rayan Chowdhury" userId="03bf86d2580bf829" providerId="Windows Live" clId="Web-{A02F5A49-CE86-1A2C-F082-8E7BC3F1C1B3}" dt="2024-07-05T05:03:09.560" v="482"/>
          <ac:cxnSpMkLst>
            <pc:docMk/>
            <pc:sldMk cId="1469282918" sldId="263"/>
            <ac:cxnSpMk id="4" creationId="{7E0448DC-F0BC-E638-8994-2DE5D4E5DF83}"/>
          </ac:cxnSpMkLst>
        </pc:cxnChg>
      </pc:sldChg>
      <pc:sldChg chg="add del replId">
        <pc:chgData name="Rayan Chowdhury" userId="03bf86d2580bf829" providerId="Windows Live" clId="Web-{A02F5A49-CE86-1A2C-F082-8E7BC3F1C1B3}" dt="2024-07-05T05:03:44.967" v="487"/>
        <pc:sldMkLst>
          <pc:docMk/>
          <pc:sldMk cId="3813091478" sldId="264"/>
        </pc:sldMkLst>
      </pc:sldChg>
      <pc:sldChg chg="addSp modSp add replId">
        <pc:chgData name="Rayan Chowdhury" userId="03bf86d2580bf829" providerId="Windows Live" clId="Web-{A02F5A49-CE86-1A2C-F082-8E7BC3F1C1B3}" dt="2024-07-05T05:04:57.752" v="499"/>
        <pc:sldMkLst>
          <pc:docMk/>
          <pc:sldMk cId="3522622882" sldId="265"/>
        </pc:sldMkLst>
        <pc:spChg chg="mod">
          <ac:chgData name="Rayan Chowdhury" userId="03bf86d2580bf829" providerId="Windows Live" clId="Web-{A02F5A49-CE86-1A2C-F082-8E7BC3F1C1B3}" dt="2024-07-05T05:04:03.515" v="490" actId="20577"/>
          <ac:spMkLst>
            <pc:docMk/>
            <pc:sldMk cId="3522622882" sldId="265"/>
            <ac:spMk id="20" creationId="{BDBE3A84-5D59-5F24-F9A7-E65D1AB22C35}"/>
          </ac:spMkLst>
        </pc:spChg>
        <pc:spChg chg="mod">
          <ac:chgData name="Rayan Chowdhury" userId="03bf86d2580bf829" providerId="Windows Live" clId="Web-{A02F5A49-CE86-1A2C-F082-8E7BC3F1C1B3}" dt="2024-07-05T05:04:17.266" v="493" actId="14100"/>
          <ac:spMkLst>
            <pc:docMk/>
            <pc:sldMk cId="3522622882" sldId="265"/>
            <ac:spMk id="21" creationId="{AE5E7236-BC5C-E401-0DF6-8F0A0BF1983F}"/>
          </ac:spMkLst>
        </pc:spChg>
        <pc:cxnChg chg="add mod">
          <ac:chgData name="Rayan Chowdhury" userId="03bf86d2580bf829" providerId="Windows Live" clId="Web-{A02F5A49-CE86-1A2C-F082-8E7BC3F1C1B3}" dt="2024-07-05T05:04:57.752" v="499"/>
          <ac:cxnSpMkLst>
            <pc:docMk/>
            <pc:sldMk cId="3522622882" sldId="265"/>
            <ac:cxnSpMk id="3" creationId="{99166950-42D2-E862-3099-6DAE37D98C87}"/>
          </ac:cxnSpMkLst>
        </pc:cxnChg>
      </pc:sldChg>
      <pc:sldChg chg="addSp delSp modSp new">
        <pc:chgData name="Rayan Chowdhury" userId="03bf86d2580bf829" providerId="Windows Live" clId="Web-{A02F5A49-CE86-1A2C-F082-8E7BC3F1C1B3}" dt="2024-07-05T05:38:34.141" v="661"/>
        <pc:sldMkLst>
          <pc:docMk/>
          <pc:sldMk cId="125000168" sldId="266"/>
        </pc:sldMkLst>
        <pc:spChg chg="del">
          <ac:chgData name="Rayan Chowdhury" userId="03bf86d2580bf829" providerId="Windows Live" clId="Web-{A02F5A49-CE86-1A2C-F082-8E7BC3F1C1B3}" dt="2024-07-05T05:09:08.246" v="514"/>
          <ac:spMkLst>
            <pc:docMk/>
            <pc:sldMk cId="125000168" sldId="266"/>
            <ac:spMk id="2" creationId="{DD87720C-6EE7-DCE6-311A-2F80DA586A8B}"/>
          </ac:spMkLst>
        </pc:spChg>
        <pc:spChg chg="del">
          <ac:chgData name="Rayan Chowdhury" userId="03bf86d2580bf829" providerId="Windows Live" clId="Web-{A02F5A49-CE86-1A2C-F082-8E7BC3F1C1B3}" dt="2024-07-05T05:08:57.808" v="513"/>
          <ac:spMkLst>
            <pc:docMk/>
            <pc:sldMk cId="125000168" sldId="266"/>
            <ac:spMk id="3" creationId="{558B642D-BB87-EE6A-BA77-B0EF8C245230}"/>
          </ac:spMkLst>
        </pc:spChg>
        <pc:picChg chg="add mod ord">
          <ac:chgData name="Rayan Chowdhury" userId="03bf86d2580bf829" providerId="Windows Live" clId="Web-{A02F5A49-CE86-1A2C-F082-8E7BC3F1C1B3}" dt="2024-07-05T05:38:34.141" v="661"/>
          <ac:picMkLst>
            <pc:docMk/>
            <pc:sldMk cId="125000168" sldId="266"/>
            <ac:picMk id="4" creationId="{8E795807-6CF5-3741-A749-D6ED3D7C5E59}"/>
          </ac:picMkLst>
        </pc:picChg>
      </pc:sldChg>
      <pc:sldChg chg="modSp add ord replId">
        <pc:chgData name="Rayan Chowdhury" userId="03bf86d2580bf829" providerId="Windows Live" clId="Web-{A02F5A49-CE86-1A2C-F082-8E7BC3F1C1B3}" dt="2024-07-05T05:38:05.203" v="659" actId="20577"/>
        <pc:sldMkLst>
          <pc:docMk/>
          <pc:sldMk cId="3775298243" sldId="267"/>
        </pc:sldMkLst>
        <pc:spChg chg="mod">
          <ac:chgData name="Rayan Chowdhury" userId="03bf86d2580bf829" providerId="Windows Live" clId="Web-{A02F5A49-CE86-1A2C-F082-8E7BC3F1C1B3}" dt="2024-07-05T05:38:05.203" v="659" actId="20577"/>
          <ac:spMkLst>
            <pc:docMk/>
            <pc:sldMk cId="3775298243" sldId="267"/>
            <ac:spMk id="2" creationId="{5AE2B2FC-6926-DAE3-CAED-138754202A0A}"/>
          </ac:spMkLst>
        </pc:spChg>
      </pc:sldChg>
      <pc:sldChg chg="addSp delSp modSp new">
        <pc:chgData name="Rayan Chowdhury" userId="03bf86d2580bf829" providerId="Windows Live" clId="Web-{A02F5A49-CE86-1A2C-F082-8E7BC3F1C1B3}" dt="2024-07-05T05:48:33.009" v="825" actId="20577"/>
        <pc:sldMkLst>
          <pc:docMk/>
          <pc:sldMk cId="4033556613" sldId="268"/>
        </pc:sldMkLst>
        <pc:spChg chg="mod">
          <ac:chgData name="Rayan Chowdhury" userId="03bf86d2580bf829" providerId="Windows Live" clId="Web-{A02F5A49-CE86-1A2C-F082-8E7BC3F1C1B3}" dt="2024-07-05T05:13:52.429" v="557" actId="20577"/>
          <ac:spMkLst>
            <pc:docMk/>
            <pc:sldMk cId="4033556613" sldId="268"/>
            <ac:spMk id="2" creationId="{D33EE885-D8EA-13AD-C73B-08364903B6DA}"/>
          </ac:spMkLst>
        </pc:spChg>
        <pc:spChg chg="add mod">
          <ac:chgData name="Rayan Chowdhury" userId="03bf86d2580bf829" providerId="Windows Live" clId="Web-{A02F5A49-CE86-1A2C-F082-8E7BC3F1C1B3}" dt="2024-07-05T05:48:25.243" v="824" actId="20577"/>
          <ac:spMkLst>
            <pc:docMk/>
            <pc:sldMk cId="4033556613" sldId="268"/>
            <ac:spMk id="3" creationId="{9B0B2745-3380-7F43-17C8-637D49D3BB9E}"/>
          </ac:spMkLst>
        </pc:spChg>
        <pc:spChg chg="del">
          <ac:chgData name="Rayan Chowdhury" userId="03bf86d2580bf829" providerId="Windows Live" clId="Web-{A02F5A49-CE86-1A2C-F082-8E7BC3F1C1B3}" dt="2024-07-05T05:13:16.396" v="533"/>
          <ac:spMkLst>
            <pc:docMk/>
            <pc:sldMk cId="4033556613" sldId="268"/>
            <ac:spMk id="3" creationId="{E94C755F-BC5D-AE8A-2C83-7A84A67AA9C8}"/>
          </ac:spMkLst>
        </pc:spChg>
        <pc:spChg chg="add mod">
          <ac:chgData name="Rayan Chowdhury" userId="03bf86d2580bf829" providerId="Windows Live" clId="Web-{A02F5A49-CE86-1A2C-F082-8E7BC3F1C1B3}" dt="2024-07-05T05:48:33.009" v="825" actId="20577"/>
          <ac:spMkLst>
            <pc:docMk/>
            <pc:sldMk cId="4033556613" sldId="268"/>
            <ac:spMk id="7" creationId="{24AB373B-216C-1E2F-736C-D4C9E74A209C}"/>
          </ac:spMkLst>
        </pc:spChg>
        <pc:picChg chg="add mod ord modCrop">
          <ac:chgData name="Rayan Chowdhury" userId="03bf86d2580bf829" providerId="Windows Live" clId="Web-{A02F5A49-CE86-1A2C-F082-8E7BC3F1C1B3}" dt="2024-07-05T05:16:36.185" v="582" actId="1076"/>
          <ac:picMkLst>
            <pc:docMk/>
            <pc:sldMk cId="4033556613" sldId="268"/>
            <ac:picMk id="4" creationId="{CCD1BB25-C5BA-7F43-6D1E-F863845B05D8}"/>
          </ac:picMkLst>
        </pc:picChg>
        <pc:picChg chg="add mod modCrop">
          <ac:chgData name="Rayan Chowdhury" userId="03bf86d2580bf829" providerId="Windows Live" clId="Web-{A02F5A49-CE86-1A2C-F082-8E7BC3F1C1B3}" dt="2024-07-05T05:15:50.324" v="574" actId="1076"/>
          <ac:picMkLst>
            <pc:docMk/>
            <pc:sldMk cId="4033556613" sldId="268"/>
            <ac:picMk id="6" creationId="{97F7BEF9-D717-830D-86B5-28E21F5AFE67}"/>
          </ac:picMkLst>
        </pc:picChg>
      </pc:sldChg>
      <pc:sldChg chg="modSp new">
        <pc:chgData name="Rayan Chowdhury" userId="03bf86d2580bf829" providerId="Windows Live" clId="Web-{A02F5A49-CE86-1A2C-F082-8E7BC3F1C1B3}" dt="2024-07-05T06:38:30.628" v="1317" actId="20577"/>
        <pc:sldMkLst>
          <pc:docMk/>
          <pc:sldMk cId="3281723543" sldId="269"/>
        </pc:sldMkLst>
        <pc:spChg chg="mod">
          <ac:chgData name="Rayan Chowdhury" userId="03bf86d2580bf829" providerId="Windows Live" clId="Web-{A02F5A49-CE86-1A2C-F082-8E7BC3F1C1B3}" dt="2024-07-05T05:39:03.907" v="669" actId="20577"/>
          <ac:spMkLst>
            <pc:docMk/>
            <pc:sldMk cId="3281723543" sldId="269"/>
            <ac:spMk id="2" creationId="{DE7E4CA7-5494-E86F-37AE-232F03490530}"/>
          </ac:spMkLst>
        </pc:spChg>
        <pc:spChg chg="mod">
          <ac:chgData name="Rayan Chowdhury" userId="03bf86d2580bf829" providerId="Windows Live" clId="Web-{A02F5A49-CE86-1A2C-F082-8E7BC3F1C1B3}" dt="2024-07-05T06:38:30.628" v="1317" actId="20577"/>
          <ac:spMkLst>
            <pc:docMk/>
            <pc:sldMk cId="3281723543" sldId="269"/>
            <ac:spMk id="3" creationId="{6C4DD459-C467-9DD3-FBCB-D5F5C7FE3B8D}"/>
          </ac:spMkLst>
        </pc:spChg>
      </pc:sldChg>
      <pc:sldChg chg="delSp modSp new">
        <pc:chgData name="Rayan Chowdhury" userId="03bf86d2580bf829" providerId="Windows Live" clId="Web-{A02F5A49-CE86-1A2C-F082-8E7BC3F1C1B3}" dt="2024-07-05T05:49:38.119" v="847" actId="20577"/>
        <pc:sldMkLst>
          <pc:docMk/>
          <pc:sldMk cId="2483145451" sldId="270"/>
        </pc:sldMkLst>
        <pc:spChg chg="mod">
          <ac:chgData name="Rayan Chowdhury" userId="03bf86d2580bf829" providerId="Windows Live" clId="Web-{A02F5A49-CE86-1A2C-F082-8E7BC3F1C1B3}" dt="2024-07-05T05:49:38.119" v="847" actId="20577"/>
          <ac:spMkLst>
            <pc:docMk/>
            <pc:sldMk cId="2483145451" sldId="270"/>
            <ac:spMk id="2" creationId="{B1633640-D700-D209-00D4-B4E400ACACD4}"/>
          </ac:spMkLst>
        </pc:spChg>
        <pc:spChg chg="del">
          <ac:chgData name="Rayan Chowdhury" userId="03bf86d2580bf829" providerId="Windows Live" clId="Web-{A02F5A49-CE86-1A2C-F082-8E7BC3F1C1B3}" dt="2024-07-05T05:40:31.877" v="689"/>
          <ac:spMkLst>
            <pc:docMk/>
            <pc:sldMk cId="2483145451" sldId="270"/>
            <ac:spMk id="3" creationId="{7D175CE0-95DA-7670-827C-8FE4B155E4CE}"/>
          </ac:spMkLst>
        </pc:spChg>
      </pc:sldChg>
      <pc:sldChg chg="addSp delSp modSp new ord">
        <pc:chgData name="Rayan Chowdhury" userId="03bf86d2580bf829" providerId="Windows Live" clId="Web-{A02F5A49-CE86-1A2C-F082-8E7BC3F1C1B3}" dt="2024-07-05T06:38:48.550" v="1320" actId="20577"/>
        <pc:sldMkLst>
          <pc:docMk/>
          <pc:sldMk cId="1939580749" sldId="271"/>
        </pc:sldMkLst>
        <pc:spChg chg="mod">
          <ac:chgData name="Rayan Chowdhury" userId="03bf86d2580bf829" providerId="Windows Live" clId="Web-{A02F5A49-CE86-1A2C-F082-8E7BC3F1C1B3}" dt="2024-07-05T06:38:48.550" v="1320" actId="20577"/>
          <ac:spMkLst>
            <pc:docMk/>
            <pc:sldMk cId="1939580749" sldId="271"/>
            <ac:spMk id="2" creationId="{8FBAAC1D-929C-0697-EA36-7ED9F695307C}"/>
          </ac:spMkLst>
        </pc:spChg>
        <pc:spChg chg="del">
          <ac:chgData name="Rayan Chowdhury" userId="03bf86d2580bf829" providerId="Windows Live" clId="Web-{A02F5A49-CE86-1A2C-F082-8E7BC3F1C1B3}" dt="2024-07-05T05:42:02.347" v="694"/>
          <ac:spMkLst>
            <pc:docMk/>
            <pc:sldMk cId="1939580749" sldId="271"/>
            <ac:spMk id="3" creationId="{4167945F-18A2-F34C-7CCA-DC34E7C7944D}"/>
          </ac:spMkLst>
        </pc:spChg>
        <pc:picChg chg="add mod ord">
          <ac:chgData name="Rayan Chowdhury" userId="03bf86d2580bf829" providerId="Windows Live" clId="Web-{A02F5A49-CE86-1A2C-F082-8E7BC3F1C1B3}" dt="2024-07-05T05:42:52.379" v="715" actId="1076"/>
          <ac:picMkLst>
            <pc:docMk/>
            <pc:sldMk cId="1939580749" sldId="271"/>
            <ac:picMk id="4" creationId="{74C5A774-9241-FF18-6479-7F48EFD23975}"/>
          </ac:picMkLst>
        </pc:picChg>
      </pc:sldChg>
      <pc:sldChg chg="modSp new">
        <pc:chgData name="Rayan Chowdhury" userId="03bf86d2580bf829" providerId="Windows Live" clId="Web-{A02F5A49-CE86-1A2C-F082-8E7BC3F1C1B3}" dt="2024-07-05T05:45:01.459" v="749" actId="1076"/>
        <pc:sldMkLst>
          <pc:docMk/>
          <pc:sldMk cId="3318041480" sldId="272"/>
        </pc:sldMkLst>
        <pc:spChg chg="mod">
          <ac:chgData name="Rayan Chowdhury" userId="03bf86d2580bf829" providerId="Windows Live" clId="Web-{A02F5A49-CE86-1A2C-F082-8E7BC3F1C1B3}" dt="2024-07-05T05:45:01.459" v="749" actId="1076"/>
          <ac:spMkLst>
            <pc:docMk/>
            <pc:sldMk cId="3318041480" sldId="272"/>
            <ac:spMk id="2" creationId="{07DC3F9B-78C0-61C0-E645-CAA44BD81BC1}"/>
          </ac:spMkLst>
        </pc:spChg>
        <pc:spChg chg="mod">
          <ac:chgData name="Rayan Chowdhury" userId="03bf86d2580bf829" providerId="Windows Live" clId="Web-{A02F5A49-CE86-1A2C-F082-8E7BC3F1C1B3}" dt="2024-07-05T05:44:55.177" v="748" actId="1076"/>
          <ac:spMkLst>
            <pc:docMk/>
            <pc:sldMk cId="3318041480" sldId="272"/>
            <ac:spMk id="3" creationId="{DBEDAEBF-3B69-7667-8F3C-489C5D0FF666}"/>
          </ac:spMkLst>
        </pc:spChg>
      </pc:sldChg>
      <pc:sldChg chg="addSp delSp modSp new">
        <pc:chgData name="Rayan Chowdhury" userId="03bf86d2580bf829" providerId="Windows Live" clId="Web-{A02F5A49-CE86-1A2C-F082-8E7BC3F1C1B3}" dt="2024-07-05T05:48:05.977" v="822" actId="20577"/>
        <pc:sldMkLst>
          <pc:docMk/>
          <pc:sldMk cId="2596354625" sldId="273"/>
        </pc:sldMkLst>
        <pc:spChg chg="mod">
          <ac:chgData name="Rayan Chowdhury" userId="03bf86d2580bf829" providerId="Windows Live" clId="Web-{A02F5A49-CE86-1A2C-F082-8E7BC3F1C1B3}" dt="2024-07-05T05:47:42.461" v="810" actId="20577"/>
          <ac:spMkLst>
            <pc:docMk/>
            <pc:sldMk cId="2596354625" sldId="273"/>
            <ac:spMk id="2" creationId="{A9432A6A-3F9E-0C3B-C342-4F03F2430097}"/>
          </ac:spMkLst>
        </pc:spChg>
        <pc:spChg chg="del">
          <ac:chgData name="Rayan Chowdhury" userId="03bf86d2580bf829" providerId="Windows Live" clId="Web-{A02F5A49-CE86-1A2C-F082-8E7BC3F1C1B3}" dt="2024-07-05T05:45:34.678" v="753"/>
          <ac:spMkLst>
            <pc:docMk/>
            <pc:sldMk cId="2596354625" sldId="273"/>
            <ac:spMk id="3" creationId="{0C6572E1-E9C5-69AE-93F7-849C0FAFF86C}"/>
          </ac:spMkLst>
        </pc:spChg>
        <pc:spChg chg="add mod">
          <ac:chgData name="Rayan Chowdhury" userId="03bf86d2580bf829" providerId="Windows Live" clId="Web-{A02F5A49-CE86-1A2C-F082-8E7BC3F1C1B3}" dt="2024-07-05T05:48:05.977" v="822" actId="20577"/>
          <ac:spMkLst>
            <pc:docMk/>
            <pc:sldMk cId="2596354625" sldId="273"/>
            <ac:spMk id="5" creationId="{D8825D33-906D-01A6-135D-5F634DFDF4CC}"/>
          </ac:spMkLst>
        </pc:spChg>
      </pc:sldChg>
      <pc:sldChg chg="delSp modSp new del">
        <pc:chgData name="Rayan Chowdhury" userId="03bf86d2580bf829" providerId="Windows Live" clId="Web-{A02F5A49-CE86-1A2C-F082-8E7BC3F1C1B3}" dt="2024-07-05T06:05:43.710" v="1007"/>
        <pc:sldMkLst>
          <pc:docMk/>
          <pc:sldMk cId="3990327606" sldId="274"/>
        </pc:sldMkLst>
        <pc:spChg chg="mod">
          <ac:chgData name="Rayan Chowdhury" userId="03bf86d2580bf829" providerId="Windows Live" clId="Web-{A02F5A49-CE86-1A2C-F082-8E7BC3F1C1B3}" dt="2024-07-05T05:49:56.791" v="854" actId="20577"/>
          <ac:spMkLst>
            <pc:docMk/>
            <pc:sldMk cId="3990327606" sldId="274"/>
            <ac:spMk id="2" creationId="{FB714749-7999-53A2-152E-51F76B33D889}"/>
          </ac:spMkLst>
        </pc:spChg>
        <pc:spChg chg="del">
          <ac:chgData name="Rayan Chowdhury" userId="03bf86d2580bf829" providerId="Windows Live" clId="Web-{A02F5A49-CE86-1A2C-F082-8E7BC3F1C1B3}" dt="2024-07-05T05:49:18.634" v="839"/>
          <ac:spMkLst>
            <pc:docMk/>
            <pc:sldMk cId="3990327606" sldId="274"/>
            <ac:spMk id="3" creationId="{E39CA67A-9A4F-969F-BAB1-AF978CE607C0}"/>
          </ac:spMkLst>
        </pc:spChg>
      </pc:sldChg>
      <pc:sldChg chg="modSp new">
        <pc:chgData name="Rayan Chowdhury" userId="03bf86d2580bf829" providerId="Windows Live" clId="Web-{A02F5A49-CE86-1A2C-F082-8E7BC3F1C1B3}" dt="2024-07-05T06:06:53.508" v="1028" actId="1076"/>
        <pc:sldMkLst>
          <pc:docMk/>
          <pc:sldMk cId="2691166313" sldId="275"/>
        </pc:sldMkLst>
        <pc:spChg chg="mod">
          <ac:chgData name="Rayan Chowdhury" userId="03bf86d2580bf829" providerId="Windows Live" clId="Web-{A02F5A49-CE86-1A2C-F082-8E7BC3F1C1B3}" dt="2024-07-05T06:05:49.726" v="1008" actId="1076"/>
          <ac:spMkLst>
            <pc:docMk/>
            <pc:sldMk cId="2691166313" sldId="275"/>
            <ac:spMk id="2" creationId="{2BF941CB-04D0-33C4-AB42-E0E054D01762}"/>
          </ac:spMkLst>
        </pc:spChg>
        <pc:spChg chg="mod">
          <ac:chgData name="Rayan Chowdhury" userId="03bf86d2580bf829" providerId="Windows Live" clId="Web-{A02F5A49-CE86-1A2C-F082-8E7BC3F1C1B3}" dt="2024-07-05T06:06:53.508" v="1028" actId="1076"/>
          <ac:spMkLst>
            <pc:docMk/>
            <pc:sldMk cId="2691166313" sldId="275"/>
            <ac:spMk id="3" creationId="{D5B22AEA-09C3-9DA3-8B36-E341C471595D}"/>
          </ac:spMkLst>
        </pc:spChg>
      </pc:sldChg>
      <pc:sldChg chg="modSp new">
        <pc:chgData name="Rayan Chowdhury" userId="03bf86d2580bf829" providerId="Windows Live" clId="Web-{A02F5A49-CE86-1A2C-F082-8E7BC3F1C1B3}" dt="2024-07-05T06:09:33.042" v="1058" actId="20577"/>
        <pc:sldMkLst>
          <pc:docMk/>
          <pc:sldMk cId="3183538508" sldId="276"/>
        </pc:sldMkLst>
        <pc:spChg chg="mod">
          <ac:chgData name="Rayan Chowdhury" userId="03bf86d2580bf829" providerId="Windows Live" clId="Web-{A02F5A49-CE86-1A2C-F082-8E7BC3F1C1B3}" dt="2024-07-05T06:09:05.901" v="1053" actId="1076"/>
          <ac:spMkLst>
            <pc:docMk/>
            <pc:sldMk cId="3183538508" sldId="276"/>
            <ac:spMk id="2" creationId="{2F5F2770-33BE-0A2A-1826-AED3C75553C5}"/>
          </ac:spMkLst>
        </pc:spChg>
        <pc:spChg chg="mod">
          <ac:chgData name="Rayan Chowdhury" userId="03bf86d2580bf829" providerId="Windows Live" clId="Web-{A02F5A49-CE86-1A2C-F082-8E7BC3F1C1B3}" dt="2024-07-05T06:09:33.042" v="1058" actId="20577"/>
          <ac:spMkLst>
            <pc:docMk/>
            <pc:sldMk cId="3183538508" sldId="276"/>
            <ac:spMk id="3" creationId="{D4F5A0EC-9BC5-C860-3969-15A029958B8C}"/>
          </ac:spMkLst>
        </pc:spChg>
      </pc:sldChg>
      <pc:sldChg chg="delSp modSp new">
        <pc:chgData name="Rayan Chowdhury" userId="03bf86d2580bf829" providerId="Windows Live" clId="Web-{A02F5A49-CE86-1A2C-F082-8E7BC3F1C1B3}" dt="2024-07-05T06:18:42.877" v="1066" actId="1076"/>
        <pc:sldMkLst>
          <pc:docMk/>
          <pc:sldMk cId="3323797343" sldId="277"/>
        </pc:sldMkLst>
        <pc:spChg chg="mod">
          <ac:chgData name="Rayan Chowdhury" userId="03bf86d2580bf829" providerId="Windows Live" clId="Web-{A02F5A49-CE86-1A2C-F082-8E7BC3F1C1B3}" dt="2024-07-05T06:18:42.877" v="1066" actId="1076"/>
          <ac:spMkLst>
            <pc:docMk/>
            <pc:sldMk cId="3323797343" sldId="277"/>
            <ac:spMk id="2" creationId="{E9D8256B-6743-F200-4A8D-C194CC46D449}"/>
          </ac:spMkLst>
        </pc:spChg>
        <pc:spChg chg="del">
          <ac:chgData name="Rayan Chowdhury" userId="03bf86d2580bf829" providerId="Windows Live" clId="Web-{A02F5A49-CE86-1A2C-F082-8E7BC3F1C1B3}" dt="2024-07-05T06:18:37.065" v="1065"/>
          <ac:spMkLst>
            <pc:docMk/>
            <pc:sldMk cId="3323797343" sldId="277"/>
            <ac:spMk id="3" creationId="{0A60BBF2-E94A-BC75-4717-A6AD8C7E0F1E}"/>
          </ac:spMkLst>
        </pc:spChg>
      </pc:sldChg>
      <pc:sldChg chg="addSp delSp modSp new">
        <pc:chgData name="Rayan Chowdhury" userId="03bf86d2580bf829" providerId="Windows Live" clId="Web-{A02F5A49-CE86-1A2C-F082-8E7BC3F1C1B3}" dt="2024-07-05T06:33:34.562" v="1240" actId="1076"/>
        <pc:sldMkLst>
          <pc:docMk/>
          <pc:sldMk cId="3822434037" sldId="278"/>
        </pc:sldMkLst>
        <pc:spChg chg="mod">
          <ac:chgData name="Rayan Chowdhury" userId="03bf86d2580bf829" providerId="Windows Live" clId="Web-{A02F5A49-CE86-1A2C-F082-8E7BC3F1C1B3}" dt="2024-07-05T06:33:25.452" v="1238" actId="1076"/>
          <ac:spMkLst>
            <pc:docMk/>
            <pc:sldMk cId="3822434037" sldId="278"/>
            <ac:spMk id="2" creationId="{A104B6D2-7413-DD5B-56AE-D6FC02132B77}"/>
          </ac:spMkLst>
        </pc:spChg>
        <pc:spChg chg="del">
          <ac:chgData name="Rayan Chowdhury" userId="03bf86d2580bf829" providerId="Windows Live" clId="Web-{A02F5A49-CE86-1A2C-F082-8E7BC3F1C1B3}" dt="2024-07-05T06:21:54.146" v="1071"/>
          <ac:spMkLst>
            <pc:docMk/>
            <pc:sldMk cId="3822434037" sldId="278"/>
            <ac:spMk id="3" creationId="{4481E317-8CAA-3FC9-DEE7-170FF965A3D4}"/>
          </ac:spMkLst>
        </pc:spChg>
        <pc:picChg chg="add mod ord">
          <ac:chgData name="Rayan Chowdhury" userId="03bf86d2580bf829" providerId="Windows Live" clId="Web-{A02F5A49-CE86-1A2C-F082-8E7BC3F1C1B3}" dt="2024-07-05T06:33:34.562" v="1240" actId="1076"/>
          <ac:picMkLst>
            <pc:docMk/>
            <pc:sldMk cId="3822434037" sldId="278"/>
            <ac:picMk id="4" creationId="{A28F0F03-18F2-9B92-DA47-04D96B59C594}"/>
          </ac:picMkLst>
        </pc:picChg>
      </pc:sldChg>
      <pc:sldChg chg="delSp modSp new">
        <pc:chgData name="Rayan Chowdhury" userId="03bf86d2580bf829" providerId="Windows Live" clId="Web-{A02F5A49-CE86-1A2C-F082-8E7BC3F1C1B3}" dt="2024-07-05T06:35:40.798" v="1260" actId="1076"/>
        <pc:sldMkLst>
          <pc:docMk/>
          <pc:sldMk cId="665817251" sldId="279"/>
        </pc:sldMkLst>
        <pc:spChg chg="mod">
          <ac:chgData name="Rayan Chowdhury" userId="03bf86d2580bf829" providerId="Windows Live" clId="Web-{A02F5A49-CE86-1A2C-F082-8E7BC3F1C1B3}" dt="2024-07-05T06:35:40.798" v="1260" actId="1076"/>
          <ac:spMkLst>
            <pc:docMk/>
            <pc:sldMk cId="665817251" sldId="279"/>
            <ac:spMk id="2" creationId="{5106C110-0053-7A87-0EE4-8132D50601FF}"/>
          </ac:spMkLst>
        </pc:spChg>
        <pc:spChg chg="del">
          <ac:chgData name="Rayan Chowdhury" userId="03bf86d2580bf829" providerId="Windows Live" clId="Web-{A02F5A49-CE86-1A2C-F082-8E7BC3F1C1B3}" dt="2024-07-05T06:35:31.735" v="1258"/>
          <ac:spMkLst>
            <pc:docMk/>
            <pc:sldMk cId="665817251" sldId="279"/>
            <ac:spMk id="3" creationId="{DC46E98C-6119-F575-7402-AD5E37EFCE8D}"/>
          </ac:spMkLst>
        </pc:spChg>
      </pc:sldChg>
      <pc:sldChg chg="addSp delSp modSp add replId">
        <pc:chgData name="Rayan Chowdhury" userId="03bf86d2580bf829" providerId="Windows Live" clId="Web-{A02F5A49-CE86-1A2C-F082-8E7BC3F1C1B3}" dt="2024-07-05T06:34:07.296" v="1245" actId="14100"/>
        <pc:sldMkLst>
          <pc:docMk/>
          <pc:sldMk cId="3237870729" sldId="280"/>
        </pc:sldMkLst>
        <pc:spChg chg="add del mod">
          <ac:chgData name="Rayan Chowdhury" userId="03bf86d2580bf829" providerId="Windows Live" clId="Web-{A02F5A49-CE86-1A2C-F082-8E7BC3F1C1B3}" dt="2024-07-05T06:33:51.640" v="1244" actId="20577"/>
          <ac:spMkLst>
            <pc:docMk/>
            <pc:sldMk cId="3237870729" sldId="280"/>
            <ac:spMk id="2" creationId="{A104B6D2-7413-DD5B-56AE-D6FC02132B77}"/>
          </ac:spMkLst>
        </pc:spChg>
        <pc:spChg chg="add del mod">
          <ac:chgData name="Rayan Chowdhury" userId="03bf86d2580bf829" providerId="Windows Live" clId="Web-{A02F5A49-CE86-1A2C-F082-8E7BC3F1C1B3}" dt="2024-07-05T06:31:49.216" v="1187"/>
          <ac:spMkLst>
            <pc:docMk/>
            <pc:sldMk cId="3237870729" sldId="280"/>
            <ac:spMk id="5" creationId="{AE0F6374-90EA-FAE7-6D7A-1823C9D0F0BA}"/>
          </ac:spMkLst>
        </pc:spChg>
        <pc:spChg chg="add del mod">
          <ac:chgData name="Rayan Chowdhury" userId="03bf86d2580bf829" providerId="Windows Live" clId="Web-{A02F5A49-CE86-1A2C-F082-8E7BC3F1C1B3}" dt="2024-07-05T06:33:45.468" v="1242"/>
          <ac:spMkLst>
            <pc:docMk/>
            <pc:sldMk cId="3237870729" sldId="280"/>
            <ac:spMk id="8" creationId="{907D1007-42D3-9957-B345-CE313B1ED73F}"/>
          </ac:spMkLst>
        </pc:spChg>
        <pc:picChg chg="del">
          <ac:chgData name="Rayan Chowdhury" userId="03bf86d2580bf829" providerId="Windows Live" clId="Web-{A02F5A49-CE86-1A2C-F082-8E7BC3F1C1B3}" dt="2024-07-05T06:30:48.231" v="1172"/>
          <ac:picMkLst>
            <pc:docMk/>
            <pc:sldMk cId="3237870729" sldId="280"/>
            <ac:picMk id="4" creationId="{A28F0F03-18F2-9B92-DA47-04D96B59C594}"/>
          </ac:picMkLst>
        </pc:picChg>
        <pc:picChg chg="add mod ord">
          <ac:chgData name="Rayan Chowdhury" userId="03bf86d2580bf829" providerId="Windows Live" clId="Web-{A02F5A49-CE86-1A2C-F082-8E7BC3F1C1B3}" dt="2024-07-05T06:34:07.296" v="1245" actId="14100"/>
          <ac:picMkLst>
            <pc:docMk/>
            <pc:sldMk cId="3237870729" sldId="280"/>
            <ac:picMk id="6" creationId="{9864F9B2-DB65-734C-D7B4-A383B33B5A28}"/>
          </ac:picMkLst>
        </pc:picChg>
      </pc:sldChg>
      <pc:sldChg chg="new">
        <pc:chgData name="Rayan Chowdhury" userId="03bf86d2580bf829" providerId="Windows Live" clId="Web-{A02F5A49-CE86-1A2C-F082-8E7BC3F1C1B3}" dt="2024-07-05T06:35:46.063" v="1261"/>
        <pc:sldMkLst>
          <pc:docMk/>
          <pc:sldMk cId="178790918" sldId="281"/>
        </pc:sldMkLst>
      </pc:sldChg>
      <pc:sldChg chg="new">
        <pc:chgData name="Rayan Chowdhury" userId="03bf86d2580bf829" providerId="Windows Live" clId="Web-{A02F5A49-CE86-1A2C-F082-8E7BC3F1C1B3}" dt="2024-07-05T06:35:48.845" v="1262"/>
        <pc:sldMkLst>
          <pc:docMk/>
          <pc:sldMk cId="548275759" sldId="282"/>
        </pc:sldMkLst>
      </pc:sldChg>
      <pc:sldChg chg="addSp delSp modSp add ord replId">
        <pc:chgData name="Rayan Chowdhury" userId="03bf86d2580bf829" providerId="Windows Live" clId="Web-{A02F5A49-CE86-1A2C-F082-8E7BC3F1C1B3}" dt="2024-07-05T06:36:30.486" v="1276"/>
        <pc:sldMkLst>
          <pc:docMk/>
          <pc:sldMk cId="2841734272" sldId="283"/>
        </pc:sldMkLst>
        <pc:spChg chg="mod">
          <ac:chgData name="Rayan Chowdhury" userId="03bf86d2580bf829" providerId="Windows Live" clId="Web-{A02F5A49-CE86-1A2C-F082-8E7BC3F1C1B3}" dt="2024-07-05T06:36:13.642" v="1272" actId="20577"/>
          <ac:spMkLst>
            <pc:docMk/>
            <pc:sldMk cId="2841734272" sldId="283"/>
            <ac:spMk id="2" creationId="{5106C110-0053-7A87-0EE4-8132D50601FF}"/>
          </ac:spMkLst>
        </pc:spChg>
        <pc:spChg chg="add del mod">
          <ac:chgData name="Rayan Chowdhury" userId="03bf86d2580bf829" providerId="Windows Live" clId="Web-{A02F5A49-CE86-1A2C-F082-8E7BC3F1C1B3}" dt="2024-07-05T06:36:30.486" v="1276"/>
          <ac:spMkLst>
            <pc:docMk/>
            <pc:sldMk cId="2841734272" sldId="283"/>
            <ac:spMk id="3" creationId="{8657A2FA-B592-4227-564B-8C2DA455F8EC}"/>
          </ac:spMkLst>
        </pc:spChg>
      </pc:sldChg>
      <pc:sldChg chg="modSp add ord replId">
        <pc:chgData name="Rayan Chowdhury" userId="03bf86d2580bf829" providerId="Windows Live" clId="Web-{A02F5A49-CE86-1A2C-F082-8E7BC3F1C1B3}" dt="2024-07-05T06:36:59.486" v="1285" actId="20577"/>
        <pc:sldMkLst>
          <pc:docMk/>
          <pc:sldMk cId="4133157261" sldId="284"/>
        </pc:sldMkLst>
        <pc:spChg chg="mod">
          <ac:chgData name="Rayan Chowdhury" userId="03bf86d2580bf829" providerId="Windows Live" clId="Web-{A02F5A49-CE86-1A2C-F082-8E7BC3F1C1B3}" dt="2024-07-05T06:36:59.486" v="1285" actId="20577"/>
          <ac:spMkLst>
            <pc:docMk/>
            <pc:sldMk cId="4133157261" sldId="284"/>
            <ac:spMk id="2" creationId="{5106C110-0053-7A87-0EE4-8132D50601FF}"/>
          </ac:spMkLst>
        </pc:spChg>
      </pc:sldChg>
      <pc:sldChg chg="new">
        <pc:chgData name="Rayan Chowdhury" userId="03bf86d2580bf829" providerId="Windows Live" clId="Web-{A02F5A49-CE86-1A2C-F082-8E7BC3F1C1B3}" dt="2024-07-05T06:37:05.643" v="1286"/>
        <pc:sldMkLst>
          <pc:docMk/>
          <pc:sldMk cId="3091797092" sldId="285"/>
        </pc:sldMkLst>
      </pc:sldChg>
      <pc:sldChg chg="new">
        <pc:chgData name="Rayan Chowdhury" userId="03bf86d2580bf829" providerId="Windows Live" clId="Web-{A02F5A49-CE86-1A2C-F082-8E7BC3F1C1B3}" dt="2024-07-05T06:37:08.408" v="1287"/>
        <pc:sldMkLst>
          <pc:docMk/>
          <pc:sldMk cId="291424310" sldId="286"/>
        </pc:sldMkLst>
      </pc:sldChg>
      <pc:sldChg chg="modSp add ord replId">
        <pc:chgData name="Rayan Chowdhury" userId="03bf86d2580bf829" providerId="Windows Live" clId="Web-{A02F5A49-CE86-1A2C-F082-8E7BC3F1C1B3}" dt="2024-07-05T06:37:36.440" v="1306" actId="20577"/>
        <pc:sldMkLst>
          <pc:docMk/>
          <pc:sldMk cId="3844198976" sldId="287"/>
        </pc:sldMkLst>
        <pc:spChg chg="mod">
          <ac:chgData name="Rayan Chowdhury" userId="03bf86d2580bf829" providerId="Windows Live" clId="Web-{A02F5A49-CE86-1A2C-F082-8E7BC3F1C1B3}" dt="2024-07-05T06:37:36.440" v="1306" actId="20577"/>
          <ac:spMkLst>
            <pc:docMk/>
            <pc:sldMk cId="3844198976" sldId="287"/>
            <ac:spMk id="2" creationId="{5106C110-0053-7A87-0EE4-8132D50601FF}"/>
          </ac:spMkLst>
        </pc:spChg>
      </pc:sldChg>
      <pc:sldChg chg="add replId">
        <pc:chgData name="Rayan Chowdhury" userId="03bf86d2580bf829" providerId="Windows Live" clId="Web-{A02F5A49-CE86-1A2C-F082-8E7BC3F1C1B3}" dt="2024-07-05T06:37:46.862" v="1307"/>
        <pc:sldMkLst>
          <pc:docMk/>
          <pc:sldMk cId="1589853927" sldId="288"/>
        </pc:sldMkLst>
      </pc:sldChg>
      <pc:sldChg chg="modSp add replId">
        <pc:chgData name="Rayan Chowdhury" userId="03bf86d2580bf829" providerId="Windows Live" clId="Web-{A02F5A49-CE86-1A2C-F082-8E7BC3F1C1B3}" dt="2024-07-05T06:37:56.987" v="1315" actId="20577"/>
        <pc:sldMkLst>
          <pc:docMk/>
          <pc:sldMk cId="638355786" sldId="289"/>
        </pc:sldMkLst>
        <pc:spChg chg="mod">
          <ac:chgData name="Rayan Chowdhury" userId="03bf86d2580bf829" providerId="Windows Live" clId="Web-{A02F5A49-CE86-1A2C-F082-8E7BC3F1C1B3}" dt="2024-07-05T06:37:56.987" v="1315" actId="20577"/>
          <ac:spMkLst>
            <pc:docMk/>
            <pc:sldMk cId="638355786" sldId="289"/>
            <ac:spMk id="2" creationId="{5106C110-0053-7A87-0EE4-8132D50601FF}"/>
          </ac:spMkLst>
        </pc:spChg>
      </pc:sldChg>
    </pc:docChg>
  </pc:docChgLst>
  <pc:docChgLst>
    <pc:chgData name="Rayan Chowdhury" userId="03bf86d2580bf829" providerId="Windows Live" clId="Web-{7A39EC90-1A90-5A8B-0689-A96181B6D3EF}"/>
    <pc:docChg chg="delSld modSld">
      <pc:chgData name="Rayan Chowdhury" userId="03bf86d2580bf829" providerId="Windows Live" clId="Web-{7A39EC90-1A90-5A8B-0689-A96181B6D3EF}" dt="2024-07-15T09:18:31.449" v="5" actId="20577"/>
      <pc:docMkLst>
        <pc:docMk/>
      </pc:docMkLst>
      <pc:sldChg chg="del">
        <pc:chgData name="Rayan Chowdhury" userId="03bf86d2580bf829" providerId="Windows Live" clId="Web-{7A39EC90-1A90-5A8B-0689-A96181B6D3EF}" dt="2024-07-15T09:18:19.184" v="0"/>
        <pc:sldMkLst>
          <pc:docMk/>
          <pc:sldMk cId="4133157261" sldId="284"/>
        </pc:sldMkLst>
      </pc:sldChg>
      <pc:sldChg chg="del">
        <pc:chgData name="Rayan Chowdhury" userId="03bf86d2580bf829" providerId="Windows Live" clId="Web-{7A39EC90-1A90-5A8B-0689-A96181B6D3EF}" dt="2024-07-15T09:18:20.949" v="1"/>
        <pc:sldMkLst>
          <pc:docMk/>
          <pc:sldMk cId="3091797092" sldId="285"/>
        </pc:sldMkLst>
      </pc:sldChg>
      <pc:sldChg chg="modSp">
        <pc:chgData name="Rayan Chowdhury" userId="03bf86d2580bf829" providerId="Windows Live" clId="Web-{7A39EC90-1A90-5A8B-0689-A96181B6D3EF}" dt="2024-07-15T09:18:26.637" v="3" actId="20577"/>
        <pc:sldMkLst>
          <pc:docMk/>
          <pc:sldMk cId="291424310" sldId="286"/>
        </pc:sldMkLst>
        <pc:spChg chg="mod">
          <ac:chgData name="Rayan Chowdhury" userId="03bf86d2580bf829" providerId="Windows Live" clId="Web-{7A39EC90-1A90-5A8B-0689-A96181B6D3EF}" dt="2024-07-15T09:18:26.637" v="3" actId="20577"/>
          <ac:spMkLst>
            <pc:docMk/>
            <pc:sldMk cId="291424310" sldId="286"/>
            <ac:spMk id="2" creationId="{7D00C51A-1D7D-AB35-350E-2D327AE0534B}"/>
          </ac:spMkLst>
        </pc:spChg>
      </pc:sldChg>
      <pc:sldChg chg="modSp">
        <pc:chgData name="Rayan Chowdhury" userId="03bf86d2580bf829" providerId="Windows Live" clId="Web-{7A39EC90-1A90-5A8B-0689-A96181B6D3EF}" dt="2024-07-15T09:18:31.449" v="5" actId="20577"/>
        <pc:sldMkLst>
          <pc:docMk/>
          <pc:sldMk cId="1589853927" sldId="288"/>
        </pc:sldMkLst>
        <pc:spChg chg="mod">
          <ac:chgData name="Rayan Chowdhury" userId="03bf86d2580bf829" providerId="Windows Live" clId="Web-{7A39EC90-1A90-5A8B-0689-A96181B6D3EF}" dt="2024-07-15T09:18:31.449" v="5" actId="20577"/>
          <ac:spMkLst>
            <pc:docMk/>
            <pc:sldMk cId="1589853927" sldId="288"/>
            <ac:spMk id="2" creationId="{7D00C51A-1D7D-AB35-350E-2D327AE0534B}"/>
          </ac:spMkLst>
        </pc:spChg>
      </pc:sldChg>
    </pc:docChg>
  </pc:docChgLst>
  <pc:docChgLst>
    <pc:chgData name="Rayan Chowdhury" userId="03bf86d2580bf829" providerId="Windows Live" clId="Web-{63619514-A836-9731-2C3C-3344149B3547}"/>
    <pc:docChg chg="addSld delSld modSld">
      <pc:chgData name="Rayan Chowdhury" userId="03bf86d2580bf829" providerId="Windows Live" clId="Web-{63619514-A836-9731-2C3C-3344149B3547}" dt="2024-07-08T23:25:09.893" v="1326"/>
      <pc:docMkLst>
        <pc:docMk/>
      </pc:docMkLst>
      <pc:sldChg chg="modSp">
        <pc:chgData name="Rayan Chowdhury" userId="03bf86d2580bf829" providerId="Windows Live" clId="Web-{63619514-A836-9731-2C3C-3344149B3547}" dt="2024-07-08T23:09:56.111" v="1181" actId="20577"/>
        <pc:sldMkLst>
          <pc:docMk/>
          <pc:sldMk cId="109857222" sldId="256"/>
        </pc:sldMkLst>
        <pc:spChg chg="mod">
          <ac:chgData name="Rayan Chowdhury" userId="03bf86d2580bf829" providerId="Windows Live" clId="Web-{63619514-A836-9731-2C3C-3344149B3547}" dt="2024-07-08T23:09:56.111" v="1181" actId="20577"/>
          <ac:spMkLst>
            <pc:docMk/>
            <pc:sldMk cId="109857222" sldId="256"/>
            <ac:spMk id="2" creationId="{00000000-0000-0000-0000-000000000000}"/>
          </ac:spMkLst>
        </pc:spChg>
      </pc:sldChg>
      <pc:sldChg chg="modSp">
        <pc:chgData name="Rayan Chowdhury" userId="03bf86d2580bf829" providerId="Windows Live" clId="Web-{63619514-A836-9731-2C3C-3344149B3547}" dt="2024-07-08T23:09:39.157" v="1179" actId="20577"/>
        <pc:sldMkLst>
          <pc:docMk/>
          <pc:sldMk cId="2082991347" sldId="258"/>
        </pc:sldMkLst>
        <pc:spChg chg="mod">
          <ac:chgData name="Rayan Chowdhury" userId="03bf86d2580bf829" providerId="Windows Live" clId="Web-{63619514-A836-9731-2C3C-3344149B3547}" dt="2024-07-08T23:09:39.157" v="1179" actId="20577"/>
          <ac:spMkLst>
            <pc:docMk/>
            <pc:sldMk cId="2082991347" sldId="258"/>
            <ac:spMk id="2" creationId="{3EE7AF42-1086-0A83-3241-53D3FA3DCC1A}"/>
          </ac:spMkLst>
        </pc:spChg>
      </pc:sldChg>
      <pc:sldChg chg="modSp">
        <pc:chgData name="Rayan Chowdhury" userId="03bf86d2580bf829" providerId="Windows Live" clId="Web-{63619514-A836-9731-2C3C-3344149B3547}" dt="2024-07-08T23:10:23.305" v="1182" actId="20577"/>
        <pc:sldMkLst>
          <pc:docMk/>
          <pc:sldMk cId="1145036460" sldId="259"/>
        </pc:sldMkLst>
        <pc:spChg chg="mod">
          <ac:chgData name="Rayan Chowdhury" userId="03bf86d2580bf829" providerId="Windows Live" clId="Web-{63619514-A836-9731-2C3C-3344149B3547}" dt="2024-07-08T23:10:23.305" v="1182" actId="20577"/>
          <ac:spMkLst>
            <pc:docMk/>
            <pc:sldMk cId="1145036460" sldId="259"/>
            <ac:spMk id="2" creationId="{5AE2B2FC-6926-DAE3-CAED-138754202A0A}"/>
          </ac:spMkLst>
        </pc:spChg>
      </pc:sldChg>
      <pc:sldChg chg="modSp">
        <pc:chgData name="Rayan Chowdhury" userId="03bf86d2580bf829" providerId="Windows Live" clId="Web-{63619514-A836-9731-2C3C-3344149B3547}" dt="2024-07-08T23:10:55.603" v="1185" actId="20577"/>
        <pc:sldMkLst>
          <pc:docMk/>
          <pc:sldMk cId="12159811" sldId="260"/>
        </pc:sldMkLst>
        <pc:spChg chg="mod">
          <ac:chgData name="Rayan Chowdhury" userId="03bf86d2580bf829" providerId="Windows Live" clId="Web-{63619514-A836-9731-2C3C-3344149B3547}" dt="2024-07-08T23:10:55.603" v="1185" actId="20577"/>
          <ac:spMkLst>
            <pc:docMk/>
            <pc:sldMk cId="12159811" sldId="260"/>
            <ac:spMk id="2" creationId="{5AE2B2FC-6926-DAE3-CAED-138754202A0A}"/>
          </ac:spMkLst>
        </pc:spChg>
      </pc:sldChg>
      <pc:sldChg chg="modSp">
        <pc:chgData name="Rayan Chowdhury" userId="03bf86d2580bf829" providerId="Windows Live" clId="Web-{63619514-A836-9731-2C3C-3344149B3547}" dt="2024-07-08T23:16:57.539" v="1263" actId="20577"/>
        <pc:sldMkLst>
          <pc:docMk/>
          <pc:sldMk cId="1190185620" sldId="262"/>
        </pc:sldMkLst>
        <pc:spChg chg="mod">
          <ac:chgData name="Rayan Chowdhury" userId="03bf86d2580bf829" providerId="Windows Live" clId="Web-{63619514-A836-9731-2C3C-3344149B3547}" dt="2024-07-08T23:10:33.212" v="1183" actId="20577"/>
          <ac:spMkLst>
            <pc:docMk/>
            <pc:sldMk cId="1190185620" sldId="262"/>
            <ac:spMk id="21" creationId="{AE5E7236-BC5C-E401-0DF6-8F0A0BF1983F}"/>
          </ac:spMkLst>
        </pc:spChg>
        <pc:spChg chg="mod">
          <ac:chgData name="Rayan Chowdhury" userId="03bf86d2580bf829" providerId="Windows Live" clId="Web-{63619514-A836-9731-2C3C-3344149B3547}" dt="2024-07-08T23:16:45.773" v="1260" actId="20577"/>
          <ac:spMkLst>
            <pc:docMk/>
            <pc:sldMk cId="1190185620" sldId="262"/>
            <ac:spMk id="22" creationId="{5EA4DD91-B017-567C-196D-A1A9090C6C5D}"/>
          </ac:spMkLst>
        </pc:spChg>
        <pc:spChg chg="mod">
          <ac:chgData name="Rayan Chowdhury" userId="03bf86d2580bf829" providerId="Windows Live" clId="Web-{63619514-A836-9731-2C3C-3344149B3547}" dt="2024-07-08T23:16:57.539" v="1263" actId="20577"/>
          <ac:spMkLst>
            <pc:docMk/>
            <pc:sldMk cId="1190185620" sldId="262"/>
            <ac:spMk id="23" creationId="{5F09EB1B-DF67-D459-5B9C-AB547810D40D}"/>
          </ac:spMkLst>
        </pc:spChg>
      </pc:sldChg>
      <pc:sldChg chg="modSp">
        <pc:chgData name="Rayan Chowdhury" userId="03bf86d2580bf829" providerId="Windows Live" clId="Web-{63619514-A836-9731-2C3C-3344149B3547}" dt="2024-07-08T23:11:50.293" v="1194" actId="20577"/>
        <pc:sldMkLst>
          <pc:docMk/>
          <pc:sldMk cId="1469282918" sldId="263"/>
        </pc:sldMkLst>
        <pc:spChg chg="mod">
          <ac:chgData name="Rayan Chowdhury" userId="03bf86d2580bf829" providerId="Windows Live" clId="Web-{63619514-A836-9731-2C3C-3344149B3547}" dt="2024-07-08T23:11:36.277" v="1191" actId="20577"/>
          <ac:spMkLst>
            <pc:docMk/>
            <pc:sldMk cId="1469282918" sldId="263"/>
            <ac:spMk id="22" creationId="{5EA4DD91-B017-567C-196D-A1A9090C6C5D}"/>
          </ac:spMkLst>
        </pc:spChg>
        <pc:spChg chg="mod">
          <ac:chgData name="Rayan Chowdhury" userId="03bf86d2580bf829" providerId="Windows Live" clId="Web-{63619514-A836-9731-2C3C-3344149B3547}" dt="2024-07-08T23:11:50.293" v="1194" actId="20577"/>
          <ac:spMkLst>
            <pc:docMk/>
            <pc:sldMk cId="1469282918" sldId="263"/>
            <ac:spMk id="23" creationId="{5F09EB1B-DF67-D459-5B9C-AB547810D40D}"/>
          </ac:spMkLst>
        </pc:spChg>
      </pc:sldChg>
      <pc:sldChg chg="modSp del">
        <pc:chgData name="Rayan Chowdhury" userId="03bf86d2580bf829" providerId="Windows Live" clId="Web-{63619514-A836-9731-2C3C-3344149B3547}" dt="2024-07-08T23:23:55.062" v="1315"/>
        <pc:sldMkLst>
          <pc:docMk/>
          <pc:sldMk cId="3522622882" sldId="265"/>
        </pc:sldMkLst>
        <pc:spChg chg="mod">
          <ac:chgData name="Rayan Chowdhury" userId="03bf86d2580bf829" providerId="Windows Live" clId="Web-{63619514-A836-9731-2C3C-3344149B3547}" dt="2024-07-08T23:13:20.781" v="1217" actId="20577"/>
          <ac:spMkLst>
            <pc:docMk/>
            <pc:sldMk cId="3522622882" sldId="265"/>
            <ac:spMk id="22" creationId="{5EA4DD91-B017-567C-196D-A1A9090C6C5D}"/>
          </ac:spMkLst>
        </pc:spChg>
        <pc:spChg chg="mod">
          <ac:chgData name="Rayan Chowdhury" userId="03bf86d2580bf829" providerId="Windows Live" clId="Web-{63619514-A836-9731-2C3C-3344149B3547}" dt="2024-07-08T23:13:29.687" v="1220" actId="20577"/>
          <ac:spMkLst>
            <pc:docMk/>
            <pc:sldMk cId="3522622882" sldId="265"/>
            <ac:spMk id="23" creationId="{5F09EB1B-DF67-D459-5B9C-AB547810D40D}"/>
          </ac:spMkLst>
        </pc:spChg>
      </pc:sldChg>
      <pc:sldChg chg="modSp">
        <pc:chgData name="Rayan Chowdhury" userId="03bf86d2580bf829" providerId="Windows Live" clId="Web-{63619514-A836-9731-2C3C-3344149B3547}" dt="2024-07-08T23:15:34.911" v="1250" actId="20577"/>
        <pc:sldMkLst>
          <pc:docMk/>
          <pc:sldMk cId="3775298243" sldId="267"/>
        </pc:sldMkLst>
        <pc:spChg chg="mod">
          <ac:chgData name="Rayan Chowdhury" userId="03bf86d2580bf829" providerId="Windows Live" clId="Web-{63619514-A836-9731-2C3C-3344149B3547}" dt="2024-07-08T23:15:34.911" v="1250" actId="20577"/>
          <ac:spMkLst>
            <pc:docMk/>
            <pc:sldMk cId="3775298243" sldId="267"/>
            <ac:spMk id="2" creationId="{5AE2B2FC-6926-DAE3-CAED-138754202A0A}"/>
          </ac:spMkLst>
        </pc:spChg>
      </pc:sldChg>
      <pc:sldChg chg="modSp">
        <pc:chgData name="Rayan Chowdhury" userId="03bf86d2580bf829" providerId="Windows Live" clId="Web-{63619514-A836-9731-2C3C-3344149B3547}" dt="2024-07-08T23:15:55.896" v="1253" actId="20577"/>
        <pc:sldMkLst>
          <pc:docMk/>
          <pc:sldMk cId="4033556613" sldId="268"/>
        </pc:sldMkLst>
        <pc:spChg chg="mod">
          <ac:chgData name="Rayan Chowdhury" userId="03bf86d2580bf829" providerId="Windows Live" clId="Web-{63619514-A836-9731-2C3C-3344149B3547}" dt="2024-07-08T23:15:43.677" v="1251" actId="20577"/>
          <ac:spMkLst>
            <pc:docMk/>
            <pc:sldMk cId="4033556613" sldId="268"/>
            <ac:spMk id="2" creationId="{D33EE885-D8EA-13AD-C73B-08364903B6DA}"/>
          </ac:spMkLst>
        </pc:spChg>
        <pc:spChg chg="mod">
          <ac:chgData name="Rayan Chowdhury" userId="03bf86d2580bf829" providerId="Windows Live" clId="Web-{63619514-A836-9731-2C3C-3344149B3547}" dt="2024-07-08T23:15:55.896" v="1253" actId="20577"/>
          <ac:spMkLst>
            <pc:docMk/>
            <pc:sldMk cId="4033556613" sldId="268"/>
            <ac:spMk id="3" creationId="{9B0B2745-3380-7F43-17C8-637D49D3BB9E}"/>
          </ac:spMkLst>
        </pc:spChg>
      </pc:sldChg>
      <pc:sldChg chg="modSp">
        <pc:chgData name="Rayan Chowdhury" userId="03bf86d2580bf829" providerId="Windows Live" clId="Web-{63619514-A836-9731-2C3C-3344149B3547}" dt="2024-07-08T23:09:48.329" v="1180" actId="20577"/>
        <pc:sldMkLst>
          <pc:docMk/>
          <pc:sldMk cId="3281723543" sldId="269"/>
        </pc:sldMkLst>
        <pc:spChg chg="mod">
          <ac:chgData name="Rayan Chowdhury" userId="03bf86d2580bf829" providerId="Windows Live" clId="Web-{63619514-A836-9731-2C3C-3344149B3547}" dt="2024-07-08T23:09:48.329" v="1180" actId="20577"/>
          <ac:spMkLst>
            <pc:docMk/>
            <pc:sldMk cId="3281723543" sldId="269"/>
            <ac:spMk id="2" creationId="{DE7E4CA7-5494-E86F-37AE-232F03490530}"/>
          </ac:spMkLst>
        </pc:spChg>
      </pc:sldChg>
      <pc:sldChg chg="modSp">
        <pc:chgData name="Rayan Chowdhury" userId="03bf86d2580bf829" providerId="Windows Live" clId="Web-{63619514-A836-9731-2C3C-3344149B3547}" dt="2024-07-08T23:16:32.257" v="1257" actId="20577"/>
        <pc:sldMkLst>
          <pc:docMk/>
          <pc:sldMk cId="2483145451" sldId="270"/>
        </pc:sldMkLst>
        <pc:spChg chg="mod">
          <ac:chgData name="Rayan Chowdhury" userId="03bf86d2580bf829" providerId="Windows Live" clId="Web-{63619514-A836-9731-2C3C-3344149B3547}" dt="2024-07-08T23:16:32.257" v="1257" actId="20577"/>
          <ac:spMkLst>
            <pc:docMk/>
            <pc:sldMk cId="2483145451" sldId="270"/>
            <ac:spMk id="2" creationId="{B1633640-D700-D209-00D4-B4E400ACACD4}"/>
          </ac:spMkLst>
        </pc:spChg>
      </pc:sldChg>
      <pc:sldChg chg="modSp">
        <pc:chgData name="Rayan Chowdhury" userId="03bf86d2580bf829" providerId="Windows Live" clId="Web-{63619514-A836-9731-2C3C-3344149B3547}" dt="2024-07-08T23:10:46.431" v="1184" actId="20577"/>
        <pc:sldMkLst>
          <pc:docMk/>
          <pc:sldMk cId="1939580749" sldId="271"/>
        </pc:sldMkLst>
        <pc:spChg chg="mod">
          <ac:chgData name="Rayan Chowdhury" userId="03bf86d2580bf829" providerId="Windows Live" clId="Web-{63619514-A836-9731-2C3C-3344149B3547}" dt="2024-07-08T23:10:46.431" v="1184" actId="20577"/>
          <ac:spMkLst>
            <pc:docMk/>
            <pc:sldMk cId="1939580749" sldId="271"/>
            <ac:spMk id="2" creationId="{8FBAAC1D-929C-0697-EA36-7ED9F695307C}"/>
          </ac:spMkLst>
        </pc:spChg>
      </pc:sldChg>
      <pc:sldChg chg="modSp">
        <pc:chgData name="Rayan Chowdhury" userId="03bf86d2580bf829" providerId="Windows Live" clId="Web-{63619514-A836-9731-2C3C-3344149B3547}" dt="2024-07-08T23:17:31.650" v="1265" actId="20577"/>
        <pc:sldMkLst>
          <pc:docMk/>
          <pc:sldMk cId="3318041480" sldId="272"/>
        </pc:sldMkLst>
        <pc:spChg chg="mod">
          <ac:chgData name="Rayan Chowdhury" userId="03bf86d2580bf829" providerId="Windows Live" clId="Web-{63619514-A836-9731-2C3C-3344149B3547}" dt="2024-07-08T23:11:04.260" v="1186" actId="20577"/>
          <ac:spMkLst>
            <pc:docMk/>
            <pc:sldMk cId="3318041480" sldId="272"/>
            <ac:spMk id="2" creationId="{07DC3F9B-78C0-61C0-E645-CAA44BD81BC1}"/>
          </ac:spMkLst>
        </pc:spChg>
        <pc:spChg chg="mod">
          <ac:chgData name="Rayan Chowdhury" userId="03bf86d2580bf829" providerId="Windows Live" clId="Web-{63619514-A836-9731-2C3C-3344149B3547}" dt="2024-07-08T23:17:31.650" v="1265" actId="20577"/>
          <ac:spMkLst>
            <pc:docMk/>
            <pc:sldMk cId="3318041480" sldId="272"/>
            <ac:spMk id="3" creationId="{DBEDAEBF-3B69-7667-8F3C-489C5D0FF666}"/>
          </ac:spMkLst>
        </pc:spChg>
      </pc:sldChg>
      <pc:sldChg chg="modSp">
        <pc:chgData name="Rayan Chowdhury" userId="03bf86d2580bf829" providerId="Windows Live" clId="Web-{63619514-A836-9731-2C3C-3344149B3547}" dt="2024-07-08T23:18:11.432" v="1274" actId="20577"/>
        <pc:sldMkLst>
          <pc:docMk/>
          <pc:sldMk cId="2596354625" sldId="273"/>
        </pc:sldMkLst>
        <pc:spChg chg="mod">
          <ac:chgData name="Rayan Chowdhury" userId="03bf86d2580bf829" providerId="Windows Live" clId="Web-{63619514-A836-9731-2C3C-3344149B3547}" dt="2024-07-08T23:18:11.432" v="1274" actId="20577"/>
          <ac:spMkLst>
            <pc:docMk/>
            <pc:sldMk cId="2596354625" sldId="273"/>
            <ac:spMk id="2" creationId="{A9432A6A-3F9E-0C3B-C342-4F03F2430097}"/>
          </ac:spMkLst>
        </pc:spChg>
        <pc:spChg chg="mod">
          <ac:chgData name="Rayan Chowdhury" userId="03bf86d2580bf829" providerId="Windows Live" clId="Web-{63619514-A836-9731-2C3C-3344149B3547}" dt="2024-07-08T23:18:00.120" v="1272" actId="20577"/>
          <ac:spMkLst>
            <pc:docMk/>
            <pc:sldMk cId="2596354625" sldId="273"/>
            <ac:spMk id="5" creationId="{D8825D33-906D-01A6-135D-5F634DFDF4CC}"/>
          </ac:spMkLst>
        </pc:spChg>
      </pc:sldChg>
      <pc:sldChg chg="modSp">
        <pc:chgData name="Rayan Chowdhury" userId="03bf86d2580bf829" providerId="Windows Live" clId="Web-{63619514-A836-9731-2C3C-3344149B3547}" dt="2024-07-08T23:16:02.959" v="1254" actId="20577"/>
        <pc:sldMkLst>
          <pc:docMk/>
          <pc:sldMk cId="2691166313" sldId="275"/>
        </pc:sldMkLst>
        <pc:spChg chg="mod">
          <ac:chgData name="Rayan Chowdhury" userId="03bf86d2580bf829" providerId="Windows Live" clId="Web-{63619514-A836-9731-2C3C-3344149B3547}" dt="2024-07-08T23:16:02.959" v="1254" actId="20577"/>
          <ac:spMkLst>
            <pc:docMk/>
            <pc:sldMk cId="2691166313" sldId="275"/>
            <ac:spMk id="2" creationId="{2BF941CB-04D0-33C4-AB42-E0E054D01762}"/>
          </ac:spMkLst>
        </pc:spChg>
      </pc:sldChg>
      <pc:sldChg chg="modSp">
        <pc:chgData name="Rayan Chowdhury" userId="03bf86d2580bf829" providerId="Windows Live" clId="Web-{63619514-A836-9731-2C3C-3344149B3547}" dt="2024-07-08T23:16:12.147" v="1255" actId="20577"/>
        <pc:sldMkLst>
          <pc:docMk/>
          <pc:sldMk cId="3183538508" sldId="276"/>
        </pc:sldMkLst>
        <pc:spChg chg="mod">
          <ac:chgData name="Rayan Chowdhury" userId="03bf86d2580bf829" providerId="Windows Live" clId="Web-{63619514-A836-9731-2C3C-3344149B3547}" dt="2024-07-08T23:16:12.147" v="1255" actId="20577"/>
          <ac:spMkLst>
            <pc:docMk/>
            <pc:sldMk cId="3183538508" sldId="276"/>
            <ac:spMk id="2" creationId="{2F5F2770-33BE-0A2A-1826-AED3C75553C5}"/>
          </ac:spMkLst>
        </pc:spChg>
      </pc:sldChg>
      <pc:sldChg chg="modSp">
        <pc:chgData name="Rayan Chowdhury" userId="03bf86d2580bf829" providerId="Windows Live" clId="Web-{63619514-A836-9731-2C3C-3344149B3547}" dt="2024-07-08T23:16:18.631" v="1256" actId="20577"/>
        <pc:sldMkLst>
          <pc:docMk/>
          <pc:sldMk cId="3323797343" sldId="277"/>
        </pc:sldMkLst>
        <pc:spChg chg="mod">
          <ac:chgData name="Rayan Chowdhury" userId="03bf86d2580bf829" providerId="Windows Live" clId="Web-{63619514-A836-9731-2C3C-3344149B3547}" dt="2024-07-08T23:16:18.631" v="1256" actId="20577"/>
          <ac:spMkLst>
            <pc:docMk/>
            <pc:sldMk cId="3323797343" sldId="277"/>
            <ac:spMk id="2" creationId="{E9D8256B-6743-F200-4A8D-C194CC46D449}"/>
          </ac:spMkLst>
        </pc:spChg>
      </pc:sldChg>
      <pc:sldChg chg="modSp">
        <pc:chgData name="Rayan Chowdhury" userId="03bf86d2580bf829" providerId="Windows Live" clId="Web-{63619514-A836-9731-2C3C-3344149B3547}" dt="2024-07-08T23:18:41.137" v="1275" actId="20577"/>
        <pc:sldMkLst>
          <pc:docMk/>
          <pc:sldMk cId="3822434037" sldId="278"/>
        </pc:sldMkLst>
        <pc:spChg chg="mod">
          <ac:chgData name="Rayan Chowdhury" userId="03bf86d2580bf829" providerId="Windows Live" clId="Web-{63619514-A836-9731-2C3C-3344149B3547}" dt="2024-07-08T23:18:41.137" v="1275" actId="20577"/>
          <ac:spMkLst>
            <pc:docMk/>
            <pc:sldMk cId="3822434037" sldId="278"/>
            <ac:spMk id="2" creationId="{A104B6D2-7413-DD5B-56AE-D6FC02132B77}"/>
          </ac:spMkLst>
        </pc:spChg>
      </pc:sldChg>
      <pc:sldChg chg="modSp">
        <pc:chgData name="Rayan Chowdhury" userId="03bf86d2580bf829" providerId="Windows Live" clId="Web-{63619514-A836-9731-2C3C-3344149B3547}" dt="2024-07-08T23:18:50.153" v="1277" actId="20577"/>
        <pc:sldMkLst>
          <pc:docMk/>
          <pc:sldMk cId="3237870729" sldId="280"/>
        </pc:sldMkLst>
        <pc:spChg chg="mod">
          <ac:chgData name="Rayan Chowdhury" userId="03bf86d2580bf829" providerId="Windows Live" clId="Web-{63619514-A836-9731-2C3C-3344149B3547}" dt="2024-07-08T23:18:50.153" v="1277" actId="20577"/>
          <ac:spMkLst>
            <pc:docMk/>
            <pc:sldMk cId="3237870729" sldId="280"/>
            <ac:spMk id="2" creationId="{A104B6D2-7413-DD5B-56AE-D6FC02132B77}"/>
          </ac:spMkLst>
        </pc:spChg>
      </pc:sldChg>
      <pc:sldChg chg="modSp">
        <pc:chgData name="Rayan Chowdhury" userId="03bf86d2580bf829" providerId="Windows Live" clId="Web-{63619514-A836-9731-2C3C-3344149B3547}" dt="2024-07-08T23:18:54.028" v="1278" actId="20577"/>
        <pc:sldMkLst>
          <pc:docMk/>
          <pc:sldMk cId="178790918" sldId="281"/>
        </pc:sldMkLst>
        <pc:spChg chg="mod">
          <ac:chgData name="Rayan Chowdhury" userId="03bf86d2580bf829" providerId="Windows Live" clId="Web-{63619514-A836-9731-2C3C-3344149B3547}" dt="2024-07-08T23:18:54.028" v="1278" actId="20577"/>
          <ac:spMkLst>
            <pc:docMk/>
            <pc:sldMk cId="178790918" sldId="281"/>
            <ac:spMk id="2" creationId="{9B064F7E-21BA-84DD-7CF6-1DFD38124522}"/>
          </ac:spMkLst>
        </pc:spChg>
      </pc:sldChg>
      <pc:sldChg chg="modSp delAnim">
        <pc:chgData name="Rayan Chowdhury" userId="03bf86d2580bf829" providerId="Windows Live" clId="Web-{63619514-A836-9731-2C3C-3344149B3547}" dt="2024-07-08T23:19:47.584" v="1293"/>
        <pc:sldMkLst>
          <pc:docMk/>
          <pc:sldMk cId="548275759" sldId="282"/>
        </pc:sldMkLst>
        <pc:spChg chg="mod">
          <ac:chgData name="Rayan Chowdhury" userId="03bf86d2580bf829" providerId="Windows Live" clId="Web-{63619514-A836-9731-2C3C-3344149B3547}" dt="2024-07-08T21:50:06.599" v="183" actId="20577"/>
          <ac:spMkLst>
            <pc:docMk/>
            <pc:sldMk cId="548275759" sldId="282"/>
            <ac:spMk id="2" creationId="{2A94256E-1939-760D-9639-DE78DE133D46}"/>
          </ac:spMkLst>
        </pc:spChg>
        <pc:spChg chg="mod">
          <ac:chgData name="Rayan Chowdhury" userId="03bf86d2580bf829" providerId="Windows Live" clId="Web-{63619514-A836-9731-2C3C-3344149B3547}" dt="2024-07-08T23:19:41.177" v="1291"/>
          <ac:spMkLst>
            <pc:docMk/>
            <pc:sldMk cId="548275759" sldId="282"/>
            <ac:spMk id="9" creationId="{9D05D839-50DB-0A09-CB67-8739E9807F75}"/>
          </ac:spMkLst>
        </pc:spChg>
        <pc:spChg chg="mod">
          <ac:chgData name="Rayan Chowdhury" userId="03bf86d2580bf829" providerId="Windows Live" clId="Web-{63619514-A836-9731-2C3C-3344149B3547}" dt="2024-07-08T23:19:44.412" v="1292"/>
          <ac:spMkLst>
            <pc:docMk/>
            <pc:sldMk cId="548275759" sldId="282"/>
            <ac:spMk id="10" creationId="{8277CBE2-3F61-38A7-925B-1BFFA225EDCE}"/>
          </ac:spMkLst>
        </pc:spChg>
        <pc:spChg chg="mod">
          <ac:chgData name="Rayan Chowdhury" userId="03bf86d2580bf829" providerId="Windows Live" clId="Web-{63619514-A836-9731-2C3C-3344149B3547}" dt="2024-07-08T23:19:47.584" v="1293"/>
          <ac:spMkLst>
            <pc:docMk/>
            <pc:sldMk cId="548275759" sldId="282"/>
            <ac:spMk id="11" creationId="{CD4EB438-D8B4-5DBA-3BC9-1CBB2668FFD0}"/>
          </ac:spMkLst>
        </pc:spChg>
        <pc:spChg chg="mod">
          <ac:chgData name="Rayan Chowdhury" userId="03bf86d2580bf829" providerId="Windows Live" clId="Web-{63619514-A836-9731-2C3C-3344149B3547}" dt="2024-07-08T23:19:38.677" v="1290"/>
          <ac:spMkLst>
            <pc:docMk/>
            <pc:sldMk cId="548275759" sldId="282"/>
            <ac:spMk id="12" creationId="{DE2ABCB3-0533-80C3-942C-163B22879207}"/>
          </ac:spMkLst>
        </pc:spChg>
      </pc:sldChg>
      <pc:sldChg chg="modSp">
        <pc:chgData name="Rayan Chowdhury" userId="03bf86d2580bf829" providerId="Windows Live" clId="Web-{63619514-A836-9731-2C3C-3344149B3547}" dt="2024-07-08T23:18:59.512" v="1279" actId="20577"/>
        <pc:sldMkLst>
          <pc:docMk/>
          <pc:sldMk cId="2841734272" sldId="283"/>
        </pc:sldMkLst>
        <pc:spChg chg="mod">
          <ac:chgData name="Rayan Chowdhury" userId="03bf86d2580bf829" providerId="Windows Live" clId="Web-{63619514-A836-9731-2C3C-3344149B3547}" dt="2024-07-08T23:18:59.512" v="1279" actId="20577"/>
          <ac:spMkLst>
            <pc:docMk/>
            <pc:sldMk cId="2841734272" sldId="283"/>
            <ac:spMk id="2" creationId="{5106C110-0053-7A87-0EE4-8132D50601FF}"/>
          </ac:spMkLst>
        </pc:spChg>
      </pc:sldChg>
      <pc:sldChg chg="modSp">
        <pc:chgData name="Rayan Chowdhury" userId="03bf86d2580bf829" providerId="Windows Live" clId="Web-{63619514-A836-9731-2C3C-3344149B3547}" dt="2024-07-08T23:13:06.093" v="1214" actId="20577"/>
        <pc:sldMkLst>
          <pc:docMk/>
          <pc:sldMk cId="1997065513" sldId="291"/>
        </pc:sldMkLst>
        <pc:spChg chg="mod">
          <ac:chgData name="Rayan Chowdhury" userId="03bf86d2580bf829" providerId="Windows Live" clId="Web-{63619514-A836-9731-2C3C-3344149B3547}" dt="2024-07-08T23:12:26.075" v="1202" actId="20577"/>
          <ac:spMkLst>
            <pc:docMk/>
            <pc:sldMk cId="1997065513" sldId="291"/>
            <ac:spMk id="20" creationId="{BDBE3A84-5D59-5F24-F9A7-E65D1AB22C35}"/>
          </ac:spMkLst>
        </pc:spChg>
        <pc:spChg chg="mod">
          <ac:chgData name="Rayan Chowdhury" userId="03bf86d2580bf829" providerId="Windows Live" clId="Web-{63619514-A836-9731-2C3C-3344149B3547}" dt="2024-07-08T23:12:34.826" v="1203" actId="20577"/>
          <ac:spMkLst>
            <pc:docMk/>
            <pc:sldMk cId="1997065513" sldId="291"/>
            <ac:spMk id="21" creationId="{AE5E7236-BC5C-E401-0DF6-8F0A0BF1983F}"/>
          </ac:spMkLst>
        </pc:spChg>
        <pc:spChg chg="mod">
          <ac:chgData name="Rayan Chowdhury" userId="03bf86d2580bf829" providerId="Windows Live" clId="Web-{63619514-A836-9731-2C3C-3344149B3547}" dt="2024-07-08T23:12:56.936" v="1211" actId="20577"/>
          <ac:spMkLst>
            <pc:docMk/>
            <pc:sldMk cId="1997065513" sldId="291"/>
            <ac:spMk id="22" creationId="{5EA4DD91-B017-567C-196D-A1A9090C6C5D}"/>
          </ac:spMkLst>
        </pc:spChg>
        <pc:spChg chg="mod">
          <ac:chgData name="Rayan Chowdhury" userId="03bf86d2580bf829" providerId="Windows Live" clId="Web-{63619514-A836-9731-2C3C-3344149B3547}" dt="2024-07-08T23:13:06.093" v="1214" actId="20577"/>
          <ac:spMkLst>
            <pc:docMk/>
            <pc:sldMk cId="1997065513" sldId="291"/>
            <ac:spMk id="23" creationId="{5F09EB1B-DF67-D459-5B9C-AB547810D40D}"/>
          </ac:spMkLst>
        </pc:spChg>
        <pc:cxnChg chg="mod">
          <ac:chgData name="Rayan Chowdhury" userId="03bf86d2580bf829" providerId="Windows Live" clId="Web-{63619514-A836-9731-2C3C-3344149B3547}" dt="2024-07-08T23:12:39.685" v="1205"/>
          <ac:cxnSpMkLst>
            <pc:docMk/>
            <pc:sldMk cId="1997065513" sldId="291"/>
            <ac:cxnSpMk id="4" creationId="{7E0448DC-F0BC-E638-8994-2DE5D4E5DF83}"/>
          </ac:cxnSpMkLst>
        </pc:cxnChg>
      </pc:sldChg>
      <pc:sldChg chg="modSp">
        <pc:chgData name="Rayan Chowdhury" userId="03bf86d2580bf829" providerId="Windows Live" clId="Web-{63619514-A836-9731-2C3C-3344149B3547}" dt="2024-07-08T23:12:11.059" v="1200" actId="20577"/>
        <pc:sldMkLst>
          <pc:docMk/>
          <pc:sldMk cId="728916920" sldId="292"/>
        </pc:sldMkLst>
        <pc:spChg chg="mod">
          <ac:chgData name="Rayan Chowdhury" userId="03bf86d2580bf829" providerId="Windows Live" clId="Web-{63619514-A836-9731-2C3C-3344149B3547}" dt="2024-07-08T23:12:02.699" v="1197" actId="20577"/>
          <ac:spMkLst>
            <pc:docMk/>
            <pc:sldMk cId="728916920" sldId="292"/>
            <ac:spMk id="22" creationId="{5EA4DD91-B017-567C-196D-A1A9090C6C5D}"/>
          </ac:spMkLst>
        </pc:spChg>
        <pc:spChg chg="mod">
          <ac:chgData name="Rayan Chowdhury" userId="03bf86d2580bf829" providerId="Windows Live" clId="Web-{63619514-A836-9731-2C3C-3344149B3547}" dt="2024-07-08T23:12:11.059" v="1200" actId="20577"/>
          <ac:spMkLst>
            <pc:docMk/>
            <pc:sldMk cId="728916920" sldId="292"/>
            <ac:spMk id="23" creationId="{5F09EB1B-DF67-D459-5B9C-AB547810D40D}"/>
          </ac:spMkLst>
        </pc:spChg>
      </pc:sldChg>
      <pc:sldChg chg="modSp">
        <pc:chgData name="Rayan Chowdhury" userId="03bf86d2580bf829" providerId="Windows Live" clId="Web-{63619514-A836-9731-2C3C-3344149B3547}" dt="2024-07-08T21:50:18.271" v="185" actId="20577"/>
        <pc:sldMkLst>
          <pc:docMk/>
          <pc:sldMk cId="2087217440" sldId="294"/>
        </pc:sldMkLst>
        <pc:spChg chg="mod">
          <ac:chgData name="Rayan Chowdhury" userId="03bf86d2580bf829" providerId="Windows Live" clId="Web-{63619514-A836-9731-2C3C-3344149B3547}" dt="2024-07-08T21:50:01.505" v="180" actId="20577"/>
          <ac:spMkLst>
            <pc:docMk/>
            <pc:sldMk cId="2087217440" sldId="294"/>
            <ac:spMk id="2" creationId="{2A94256E-1939-760D-9639-DE78DE133D46}"/>
          </ac:spMkLst>
        </pc:spChg>
        <pc:spChg chg="mod">
          <ac:chgData name="Rayan Chowdhury" userId="03bf86d2580bf829" providerId="Windows Live" clId="Web-{63619514-A836-9731-2C3C-3344149B3547}" dt="2024-07-08T21:50:18.271" v="185" actId="20577"/>
          <ac:spMkLst>
            <pc:docMk/>
            <pc:sldMk cId="2087217440" sldId="294"/>
            <ac:spMk id="4" creationId="{D6356B84-5307-87AB-06D8-9719055E74E5}"/>
          </ac:spMkLst>
        </pc:spChg>
      </pc:sldChg>
      <pc:sldChg chg="modSp delAnim">
        <pc:chgData name="Rayan Chowdhury" userId="03bf86d2580bf829" providerId="Windows Live" clId="Web-{63619514-A836-9731-2C3C-3344149B3547}" dt="2024-07-08T23:20:59.477" v="1303" actId="20577"/>
        <pc:sldMkLst>
          <pc:docMk/>
          <pc:sldMk cId="2873510539" sldId="295"/>
        </pc:sldMkLst>
        <pc:spChg chg="mod">
          <ac:chgData name="Rayan Chowdhury" userId="03bf86d2580bf829" providerId="Windows Live" clId="Web-{63619514-A836-9731-2C3C-3344149B3547}" dt="2024-07-08T21:49:54.067" v="177" actId="20577"/>
          <ac:spMkLst>
            <pc:docMk/>
            <pc:sldMk cId="2873510539" sldId="295"/>
            <ac:spMk id="2" creationId="{2A94256E-1939-760D-9639-DE78DE133D46}"/>
          </ac:spMkLst>
        </pc:spChg>
        <pc:spChg chg="mod">
          <ac:chgData name="Rayan Chowdhury" userId="03bf86d2580bf829" providerId="Windows Live" clId="Web-{63619514-A836-9731-2C3C-3344149B3547}" dt="2024-07-08T23:20:59.477" v="1303" actId="20577"/>
          <ac:spMkLst>
            <pc:docMk/>
            <pc:sldMk cId="2873510539" sldId="295"/>
            <ac:spMk id="3" creationId="{DA2C8808-4B83-6E4E-6BE1-98E74A5B1E04}"/>
          </ac:spMkLst>
        </pc:spChg>
      </pc:sldChg>
      <pc:sldChg chg="modSp delAnim">
        <pc:chgData name="Rayan Chowdhury" userId="03bf86d2580bf829" providerId="Windows Live" clId="Web-{63619514-A836-9731-2C3C-3344149B3547}" dt="2024-07-08T23:20:38.867" v="1301" actId="20577"/>
        <pc:sldMkLst>
          <pc:docMk/>
          <pc:sldMk cId="2285655470" sldId="296"/>
        </pc:sldMkLst>
        <pc:spChg chg="mod">
          <ac:chgData name="Rayan Chowdhury" userId="03bf86d2580bf829" providerId="Windows Live" clId="Web-{63619514-A836-9731-2C3C-3344149B3547}" dt="2024-07-08T21:49:45.098" v="174" actId="20577"/>
          <ac:spMkLst>
            <pc:docMk/>
            <pc:sldMk cId="2285655470" sldId="296"/>
            <ac:spMk id="2" creationId="{2A94256E-1939-760D-9639-DE78DE133D46}"/>
          </ac:spMkLst>
        </pc:spChg>
        <pc:spChg chg="mod">
          <ac:chgData name="Rayan Chowdhury" userId="03bf86d2580bf829" providerId="Windows Live" clId="Web-{63619514-A836-9731-2C3C-3344149B3547}" dt="2024-07-08T23:20:38.867" v="1301" actId="20577"/>
          <ac:spMkLst>
            <pc:docMk/>
            <pc:sldMk cId="2285655470" sldId="296"/>
            <ac:spMk id="3" creationId="{DA2C8808-4B83-6E4E-6BE1-98E74A5B1E04}"/>
          </ac:spMkLst>
        </pc:spChg>
      </pc:sldChg>
      <pc:sldChg chg="modSp">
        <pc:chgData name="Rayan Chowdhury" userId="03bf86d2580bf829" providerId="Windows Live" clId="Web-{63619514-A836-9731-2C3C-3344149B3547}" dt="2024-07-08T23:04:12.888" v="1148"/>
        <pc:sldMkLst>
          <pc:docMk/>
          <pc:sldMk cId="1488108798" sldId="298"/>
        </pc:sldMkLst>
        <pc:spChg chg="mod">
          <ac:chgData name="Rayan Chowdhury" userId="03bf86d2580bf829" providerId="Windows Live" clId="Web-{63619514-A836-9731-2C3C-3344149B3547}" dt="2024-07-08T21:49:30.175" v="168" actId="20577"/>
          <ac:spMkLst>
            <pc:docMk/>
            <pc:sldMk cId="1488108798" sldId="298"/>
            <ac:spMk id="2" creationId="{2A94256E-1939-760D-9639-DE78DE133D46}"/>
          </ac:spMkLst>
        </pc:spChg>
        <pc:spChg chg="mod">
          <ac:chgData name="Rayan Chowdhury" userId="03bf86d2580bf829" providerId="Windows Live" clId="Web-{63619514-A836-9731-2C3C-3344149B3547}" dt="2024-07-08T23:04:12.888" v="1148"/>
          <ac:spMkLst>
            <pc:docMk/>
            <pc:sldMk cId="1488108798" sldId="298"/>
            <ac:spMk id="14" creationId="{84EDB820-57D5-3841-8612-1C43D72EB91A}"/>
          </ac:spMkLst>
        </pc:spChg>
        <pc:spChg chg="mod">
          <ac:chgData name="Rayan Chowdhury" userId="03bf86d2580bf829" providerId="Windows Live" clId="Web-{63619514-A836-9731-2C3C-3344149B3547}" dt="2024-07-08T23:04:09.919" v="1147"/>
          <ac:spMkLst>
            <pc:docMk/>
            <pc:sldMk cId="1488108798" sldId="298"/>
            <ac:spMk id="16" creationId="{4BEABD13-74BE-DFAE-513D-D05F87C11728}"/>
          </ac:spMkLst>
        </pc:spChg>
      </pc:sldChg>
      <pc:sldChg chg="modSp delAnim">
        <pc:chgData name="Rayan Chowdhury" userId="03bf86d2580bf829" providerId="Windows Live" clId="Web-{63619514-A836-9731-2C3C-3344149B3547}" dt="2024-07-08T23:20:23.726" v="1299" actId="20577"/>
        <pc:sldMkLst>
          <pc:docMk/>
          <pc:sldMk cId="86376784" sldId="299"/>
        </pc:sldMkLst>
        <pc:spChg chg="mod">
          <ac:chgData name="Rayan Chowdhury" userId="03bf86d2580bf829" providerId="Windows Live" clId="Web-{63619514-A836-9731-2C3C-3344149B3547}" dt="2024-07-08T21:49:38.144" v="171" actId="20577"/>
          <ac:spMkLst>
            <pc:docMk/>
            <pc:sldMk cId="86376784" sldId="299"/>
            <ac:spMk id="2" creationId="{2A94256E-1939-760D-9639-DE78DE133D46}"/>
          </ac:spMkLst>
        </pc:spChg>
        <pc:spChg chg="mod">
          <ac:chgData name="Rayan Chowdhury" userId="03bf86d2580bf829" providerId="Windows Live" clId="Web-{63619514-A836-9731-2C3C-3344149B3547}" dt="2024-07-08T23:20:23.726" v="1299" actId="20577"/>
          <ac:spMkLst>
            <pc:docMk/>
            <pc:sldMk cId="86376784" sldId="299"/>
            <ac:spMk id="3" creationId="{DA2C8808-4B83-6E4E-6BE1-98E74A5B1E04}"/>
          </ac:spMkLst>
        </pc:spChg>
      </pc:sldChg>
      <pc:sldChg chg="addSp delSp modSp">
        <pc:chgData name="Rayan Chowdhury" userId="03bf86d2580bf829" providerId="Windows Live" clId="Web-{63619514-A836-9731-2C3C-3344149B3547}" dt="2024-07-08T23:21:51.291" v="1310" actId="20577"/>
        <pc:sldMkLst>
          <pc:docMk/>
          <pc:sldMk cId="3885043837" sldId="301"/>
        </pc:sldMkLst>
        <pc:spChg chg="mod">
          <ac:chgData name="Rayan Chowdhury" userId="03bf86d2580bf829" providerId="Windows Live" clId="Web-{63619514-A836-9731-2C3C-3344149B3547}" dt="2024-07-08T21:49:17.566" v="166" actId="20577"/>
          <ac:spMkLst>
            <pc:docMk/>
            <pc:sldMk cId="3885043837" sldId="301"/>
            <ac:spMk id="2" creationId="{2A94256E-1939-760D-9639-DE78DE133D46}"/>
          </ac:spMkLst>
        </pc:spChg>
        <pc:spChg chg="mod">
          <ac:chgData name="Rayan Chowdhury" userId="03bf86d2580bf829" providerId="Windows Live" clId="Web-{63619514-A836-9731-2C3C-3344149B3547}" dt="2024-07-08T21:54:14.034" v="207" actId="20577"/>
          <ac:spMkLst>
            <pc:docMk/>
            <pc:sldMk cId="3885043837" sldId="301"/>
            <ac:spMk id="3" creationId="{DA2C8808-4B83-6E4E-6BE1-98E74A5B1E04}"/>
          </ac:spMkLst>
        </pc:spChg>
        <pc:spChg chg="mod">
          <ac:chgData name="Rayan Chowdhury" userId="03bf86d2580bf829" providerId="Windows Live" clId="Web-{63619514-A836-9731-2C3C-3344149B3547}" dt="2024-07-08T21:33:25.302" v="15"/>
          <ac:spMkLst>
            <pc:docMk/>
            <pc:sldMk cId="3885043837" sldId="301"/>
            <ac:spMk id="9" creationId="{BEC150EC-CDFE-98AB-E1F7-F6A506583FA8}"/>
          </ac:spMkLst>
        </pc:spChg>
        <pc:spChg chg="add mod">
          <ac:chgData name="Rayan Chowdhury" userId="03bf86d2580bf829" providerId="Windows Live" clId="Web-{63619514-A836-9731-2C3C-3344149B3547}" dt="2024-07-08T21:34:49.867" v="50" actId="1076"/>
          <ac:spMkLst>
            <pc:docMk/>
            <pc:sldMk cId="3885043837" sldId="301"/>
            <ac:spMk id="13" creationId="{FB226371-0983-B97A-73D6-C114CFBB0609}"/>
          </ac:spMkLst>
        </pc:spChg>
        <pc:spChg chg="del">
          <ac:chgData name="Rayan Chowdhury" userId="03bf86d2580bf829" providerId="Windows Live" clId="Web-{63619514-A836-9731-2C3C-3344149B3547}" dt="2024-07-08T21:33:17.817" v="14"/>
          <ac:spMkLst>
            <pc:docMk/>
            <pc:sldMk cId="3885043837" sldId="301"/>
            <ac:spMk id="14" creationId="{84EDB820-57D5-3841-8612-1C43D72EB91A}"/>
          </ac:spMkLst>
        </pc:spChg>
        <pc:spChg chg="add mod">
          <ac:chgData name="Rayan Chowdhury" userId="03bf86d2580bf829" providerId="Windows Live" clId="Web-{63619514-A836-9731-2C3C-3344149B3547}" dt="2024-07-08T23:21:26.009" v="1305" actId="20577"/>
          <ac:spMkLst>
            <pc:docMk/>
            <pc:sldMk cId="3885043837" sldId="301"/>
            <ac:spMk id="15" creationId="{B0E0B0CD-C0C7-F46E-4FF4-6D835010D1B1}"/>
          </ac:spMkLst>
        </pc:spChg>
        <pc:spChg chg="del">
          <ac:chgData name="Rayan Chowdhury" userId="03bf86d2580bf829" providerId="Windows Live" clId="Web-{63619514-A836-9731-2C3C-3344149B3547}" dt="2024-07-08T21:33:17.817" v="13"/>
          <ac:spMkLst>
            <pc:docMk/>
            <pc:sldMk cId="3885043837" sldId="301"/>
            <ac:spMk id="16" creationId="{4BEABD13-74BE-DFAE-513D-D05F87C11728}"/>
          </ac:spMkLst>
        </pc:spChg>
        <pc:spChg chg="del">
          <ac:chgData name="Rayan Chowdhury" userId="03bf86d2580bf829" providerId="Windows Live" clId="Web-{63619514-A836-9731-2C3C-3344149B3547}" dt="2024-07-08T21:33:17.817" v="12"/>
          <ac:spMkLst>
            <pc:docMk/>
            <pc:sldMk cId="3885043837" sldId="301"/>
            <ac:spMk id="17" creationId="{3EF694EA-FA5A-7B4D-B475-7CBD623E98D7}"/>
          </ac:spMkLst>
        </pc:spChg>
        <pc:spChg chg="add mod">
          <ac:chgData name="Rayan Chowdhury" userId="03bf86d2580bf829" providerId="Windows Live" clId="Web-{63619514-A836-9731-2C3C-3344149B3547}" dt="2024-07-08T23:21:30.166" v="1306" actId="20577"/>
          <ac:spMkLst>
            <pc:docMk/>
            <pc:sldMk cId="3885043837" sldId="301"/>
            <ac:spMk id="18" creationId="{DE457366-EDD1-5B44-0F7B-2F2E83E5AC64}"/>
          </ac:spMkLst>
        </pc:spChg>
        <pc:spChg chg="add mod">
          <ac:chgData name="Rayan Chowdhury" userId="03bf86d2580bf829" providerId="Windows Live" clId="Web-{63619514-A836-9731-2C3C-3344149B3547}" dt="2024-07-08T23:21:34.494" v="1307" actId="20577"/>
          <ac:spMkLst>
            <pc:docMk/>
            <pc:sldMk cId="3885043837" sldId="301"/>
            <ac:spMk id="19" creationId="{A4CD368B-8551-FDCB-EFC4-70C83EF1F530}"/>
          </ac:spMkLst>
        </pc:spChg>
        <pc:spChg chg="del">
          <ac:chgData name="Rayan Chowdhury" userId="03bf86d2580bf829" providerId="Windows Live" clId="Web-{63619514-A836-9731-2C3C-3344149B3547}" dt="2024-07-08T21:33:17.817" v="11"/>
          <ac:spMkLst>
            <pc:docMk/>
            <pc:sldMk cId="3885043837" sldId="301"/>
            <ac:spMk id="20" creationId="{40F26D3C-4033-1A75-C477-35D2F4AF48FB}"/>
          </ac:spMkLst>
        </pc:spChg>
        <pc:spChg chg="add mod">
          <ac:chgData name="Rayan Chowdhury" userId="03bf86d2580bf829" providerId="Windows Live" clId="Web-{63619514-A836-9731-2C3C-3344149B3547}" dt="2024-07-08T23:21:38.385" v="1308" actId="20577"/>
          <ac:spMkLst>
            <pc:docMk/>
            <pc:sldMk cId="3885043837" sldId="301"/>
            <ac:spMk id="21" creationId="{94EA10B8-23AE-5F08-7F68-862303BD4D72}"/>
          </ac:spMkLst>
        </pc:spChg>
        <pc:spChg chg="del">
          <ac:chgData name="Rayan Chowdhury" userId="03bf86d2580bf829" providerId="Windows Live" clId="Web-{63619514-A836-9731-2C3C-3344149B3547}" dt="2024-07-08T21:33:17.817" v="10"/>
          <ac:spMkLst>
            <pc:docMk/>
            <pc:sldMk cId="3885043837" sldId="301"/>
            <ac:spMk id="22" creationId="{118BEF40-2B62-352B-C668-803C502CD586}"/>
          </ac:spMkLst>
        </pc:spChg>
        <pc:spChg chg="del">
          <ac:chgData name="Rayan Chowdhury" userId="03bf86d2580bf829" providerId="Windows Live" clId="Web-{63619514-A836-9731-2C3C-3344149B3547}" dt="2024-07-08T21:33:17.817" v="9"/>
          <ac:spMkLst>
            <pc:docMk/>
            <pc:sldMk cId="3885043837" sldId="301"/>
            <ac:spMk id="23" creationId="{476C3695-A363-310D-173B-F225C1D06017}"/>
          </ac:spMkLst>
        </pc:spChg>
        <pc:spChg chg="del">
          <ac:chgData name="Rayan Chowdhury" userId="03bf86d2580bf829" providerId="Windows Live" clId="Web-{63619514-A836-9731-2C3C-3344149B3547}" dt="2024-07-08T21:33:17.817" v="8"/>
          <ac:spMkLst>
            <pc:docMk/>
            <pc:sldMk cId="3885043837" sldId="301"/>
            <ac:spMk id="24" creationId="{8E797EF8-31FC-9596-B7C0-10CAD24E4776}"/>
          </ac:spMkLst>
        </pc:spChg>
        <pc:spChg chg="del">
          <ac:chgData name="Rayan Chowdhury" userId="03bf86d2580bf829" providerId="Windows Live" clId="Web-{63619514-A836-9731-2C3C-3344149B3547}" dt="2024-07-08T21:33:17.817" v="7"/>
          <ac:spMkLst>
            <pc:docMk/>
            <pc:sldMk cId="3885043837" sldId="301"/>
            <ac:spMk id="25" creationId="{A1E9AE90-F880-4395-3334-A3DBAB1F6D6C}"/>
          </ac:spMkLst>
        </pc:spChg>
        <pc:spChg chg="del">
          <ac:chgData name="Rayan Chowdhury" userId="03bf86d2580bf829" providerId="Windows Live" clId="Web-{63619514-A836-9731-2C3C-3344149B3547}" dt="2024-07-08T21:33:17.817" v="6"/>
          <ac:spMkLst>
            <pc:docMk/>
            <pc:sldMk cId="3885043837" sldId="301"/>
            <ac:spMk id="26" creationId="{13E2CA18-F978-0243-847F-94C741F39FBD}"/>
          </ac:spMkLst>
        </pc:spChg>
        <pc:spChg chg="del">
          <ac:chgData name="Rayan Chowdhury" userId="03bf86d2580bf829" providerId="Windows Live" clId="Web-{63619514-A836-9731-2C3C-3344149B3547}" dt="2024-07-08T21:33:17.817" v="5"/>
          <ac:spMkLst>
            <pc:docMk/>
            <pc:sldMk cId="3885043837" sldId="301"/>
            <ac:spMk id="27" creationId="{EFD1442A-E130-4705-7B55-245C6EDE2063}"/>
          </ac:spMkLst>
        </pc:spChg>
        <pc:spChg chg="del">
          <ac:chgData name="Rayan Chowdhury" userId="03bf86d2580bf829" providerId="Windows Live" clId="Web-{63619514-A836-9731-2C3C-3344149B3547}" dt="2024-07-08T21:33:17.817" v="4"/>
          <ac:spMkLst>
            <pc:docMk/>
            <pc:sldMk cId="3885043837" sldId="301"/>
            <ac:spMk id="28" creationId="{BFC6D70A-C740-6167-8B32-CACFAF468262}"/>
          </ac:spMkLst>
        </pc:spChg>
        <pc:spChg chg="del">
          <ac:chgData name="Rayan Chowdhury" userId="03bf86d2580bf829" providerId="Windows Live" clId="Web-{63619514-A836-9731-2C3C-3344149B3547}" dt="2024-07-08T21:33:17.801" v="3"/>
          <ac:spMkLst>
            <pc:docMk/>
            <pc:sldMk cId="3885043837" sldId="301"/>
            <ac:spMk id="29" creationId="{F0870E18-37F3-95E0-98C9-068CD49D0FF3}"/>
          </ac:spMkLst>
        </pc:spChg>
        <pc:spChg chg="del">
          <ac:chgData name="Rayan Chowdhury" userId="03bf86d2580bf829" providerId="Windows Live" clId="Web-{63619514-A836-9731-2C3C-3344149B3547}" dt="2024-07-08T21:33:17.801" v="2"/>
          <ac:spMkLst>
            <pc:docMk/>
            <pc:sldMk cId="3885043837" sldId="301"/>
            <ac:spMk id="30" creationId="{4E362E58-477B-FAFA-F889-CD61138350DB}"/>
          </ac:spMkLst>
        </pc:spChg>
        <pc:spChg chg="del">
          <ac:chgData name="Rayan Chowdhury" userId="03bf86d2580bf829" providerId="Windows Live" clId="Web-{63619514-A836-9731-2C3C-3344149B3547}" dt="2024-07-08T21:33:17.801" v="1"/>
          <ac:spMkLst>
            <pc:docMk/>
            <pc:sldMk cId="3885043837" sldId="301"/>
            <ac:spMk id="31" creationId="{18A55F79-4131-5EAC-7BE8-C20068908DB8}"/>
          </ac:spMkLst>
        </pc:spChg>
        <pc:spChg chg="del">
          <ac:chgData name="Rayan Chowdhury" userId="03bf86d2580bf829" providerId="Windows Live" clId="Web-{63619514-A836-9731-2C3C-3344149B3547}" dt="2024-07-08T21:33:17.801" v="0"/>
          <ac:spMkLst>
            <pc:docMk/>
            <pc:sldMk cId="3885043837" sldId="301"/>
            <ac:spMk id="32" creationId="{F3BA0177-535B-D81F-22B0-8E009E6FE9C5}"/>
          </ac:spMkLst>
        </pc:spChg>
        <pc:spChg chg="add mod">
          <ac:chgData name="Rayan Chowdhury" userId="03bf86d2580bf829" providerId="Windows Live" clId="Web-{63619514-A836-9731-2C3C-3344149B3547}" dt="2024-07-08T23:21:42.854" v="1309" actId="20577"/>
          <ac:spMkLst>
            <pc:docMk/>
            <pc:sldMk cId="3885043837" sldId="301"/>
            <ac:spMk id="33" creationId="{3D622A0B-2A6B-427A-FBEC-2887EAC4C8C7}"/>
          </ac:spMkLst>
        </pc:spChg>
        <pc:spChg chg="add mod">
          <ac:chgData name="Rayan Chowdhury" userId="03bf86d2580bf829" providerId="Windows Live" clId="Web-{63619514-A836-9731-2C3C-3344149B3547}" dt="2024-07-08T23:21:51.291" v="1310" actId="20577"/>
          <ac:spMkLst>
            <pc:docMk/>
            <pc:sldMk cId="3885043837" sldId="301"/>
            <ac:spMk id="39" creationId="{547E8458-1C41-EE3B-F095-3323F40694F1}"/>
          </ac:spMkLst>
        </pc:spChg>
        <pc:spChg chg="add del">
          <ac:chgData name="Rayan Chowdhury" userId="03bf86d2580bf829" providerId="Windows Live" clId="Web-{63619514-A836-9731-2C3C-3344149B3547}" dt="2024-07-08T21:54:09.421" v="206"/>
          <ac:spMkLst>
            <pc:docMk/>
            <pc:sldMk cId="3885043837" sldId="301"/>
            <ac:spMk id="40" creationId="{0B6D6AB1-D322-F0A9-45B3-44AFD8D197DE}"/>
          </ac:spMkLst>
        </pc:spChg>
        <pc:spChg chg="add mod">
          <ac:chgData name="Rayan Chowdhury" userId="03bf86d2580bf829" providerId="Windows Live" clId="Web-{63619514-A836-9731-2C3C-3344149B3547}" dt="2024-07-08T23:21:15.353" v="1304" actId="20577"/>
          <ac:spMkLst>
            <pc:docMk/>
            <pc:sldMk cId="3885043837" sldId="301"/>
            <ac:spMk id="41" creationId="{AF69BF20-C68D-34EA-D941-0BF67A65BBBB}"/>
          </ac:spMkLst>
        </pc:spChg>
        <pc:cxnChg chg="add mod">
          <ac:chgData name="Rayan Chowdhury" userId="03bf86d2580bf829" providerId="Windows Live" clId="Web-{63619514-A836-9731-2C3C-3344149B3547}" dt="2024-07-08T21:42:00.135" v="91" actId="14100"/>
          <ac:cxnSpMkLst>
            <pc:docMk/>
            <pc:sldMk cId="3885043837" sldId="301"/>
            <ac:cxnSpMk id="34" creationId="{99AAD8C9-39BF-8BEA-6624-2FE117CF98E2}"/>
          </ac:cxnSpMkLst>
        </pc:cxnChg>
        <pc:cxnChg chg="add mod">
          <ac:chgData name="Rayan Chowdhury" userId="03bf86d2580bf829" providerId="Windows Live" clId="Web-{63619514-A836-9731-2C3C-3344149B3547}" dt="2024-07-08T21:42:15.729" v="94" actId="14100"/>
          <ac:cxnSpMkLst>
            <pc:docMk/>
            <pc:sldMk cId="3885043837" sldId="301"/>
            <ac:cxnSpMk id="35" creationId="{57D62A6A-8C87-9709-3CF3-CC70CD239C30}"/>
          </ac:cxnSpMkLst>
        </pc:cxnChg>
        <pc:cxnChg chg="add mod">
          <ac:chgData name="Rayan Chowdhury" userId="03bf86d2580bf829" providerId="Windows Live" clId="Web-{63619514-A836-9731-2C3C-3344149B3547}" dt="2024-07-08T21:42:25.699" v="97" actId="14100"/>
          <ac:cxnSpMkLst>
            <pc:docMk/>
            <pc:sldMk cId="3885043837" sldId="301"/>
            <ac:cxnSpMk id="36" creationId="{5DFFEC45-9CC1-43AD-D832-298421919275}"/>
          </ac:cxnSpMkLst>
        </pc:cxnChg>
        <pc:cxnChg chg="add mod">
          <ac:chgData name="Rayan Chowdhury" userId="03bf86d2580bf829" providerId="Windows Live" clId="Web-{63619514-A836-9731-2C3C-3344149B3547}" dt="2024-07-08T21:42:39.887" v="100" actId="14100"/>
          <ac:cxnSpMkLst>
            <pc:docMk/>
            <pc:sldMk cId="3885043837" sldId="301"/>
            <ac:cxnSpMk id="37" creationId="{7E546883-CD78-DEF3-62B1-B692AD04E26F}"/>
          </ac:cxnSpMkLst>
        </pc:cxnChg>
        <pc:cxnChg chg="add mod">
          <ac:chgData name="Rayan Chowdhury" userId="03bf86d2580bf829" providerId="Windows Live" clId="Web-{63619514-A836-9731-2C3C-3344149B3547}" dt="2024-07-08T21:43:00.075" v="103" actId="14100"/>
          <ac:cxnSpMkLst>
            <pc:docMk/>
            <pc:sldMk cId="3885043837" sldId="301"/>
            <ac:cxnSpMk id="38" creationId="{2B941697-40B5-1C8F-1C84-4E5A37E4B63F}"/>
          </ac:cxnSpMkLst>
        </pc:cxnChg>
      </pc:sldChg>
      <pc:sldChg chg="addSp delSp modSp">
        <pc:chgData name="Rayan Chowdhury" userId="03bf86d2580bf829" providerId="Windows Live" clId="Web-{63619514-A836-9731-2C3C-3344149B3547}" dt="2024-07-08T23:04:27.466" v="1150"/>
        <pc:sldMkLst>
          <pc:docMk/>
          <pc:sldMk cId="964237903" sldId="302"/>
        </pc:sldMkLst>
        <pc:spChg chg="mod">
          <ac:chgData name="Rayan Chowdhury" userId="03bf86d2580bf829" providerId="Windows Live" clId="Web-{63619514-A836-9731-2C3C-3344149B3547}" dt="2024-07-08T21:49:05.737" v="163" actId="20577"/>
          <ac:spMkLst>
            <pc:docMk/>
            <pc:sldMk cId="964237903" sldId="302"/>
            <ac:spMk id="2" creationId="{2A94256E-1939-760D-9639-DE78DE133D46}"/>
          </ac:spMkLst>
        </pc:spChg>
        <pc:spChg chg="mod">
          <ac:chgData name="Rayan Chowdhury" userId="03bf86d2580bf829" providerId="Windows Live" clId="Web-{63619514-A836-9731-2C3C-3344149B3547}" dt="2024-07-08T21:33:33.833" v="16"/>
          <ac:spMkLst>
            <pc:docMk/>
            <pc:sldMk cId="964237903" sldId="302"/>
            <ac:spMk id="9" creationId="{BEC150EC-CDFE-98AB-E1F7-F6A506583FA8}"/>
          </ac:spMkLst>
        </pc:spChg>
        <pc:spChg chg="add del mod">
          <ac:chgData name="Rayan Chowdhury" userId="03bf86d2580bf829" providerId="Windows Live" clId="Web-{63619514-A836-9731-2C3C-3344149B3547}" dt="2024-07-08T23:01:10.662" v="1104"/>
          <ac:spMkLst>
            <pc:docMk/>
            <pc:sldMk cId="964237903" sldId="302"/>
            <ac:spMk id="12" creationId="{16431F12-AC26-D193-5C78-68FF690CB2FB}"/>
          </ac:spMkLst>
        </pc:spChg>
        <pc:spChg chg="mod">
          <ac:chgData name="Rayan Chowdhury" userId="03bf86d2580bf829" providerId="Windows Live" clId="Web-{63619514-A836-9731-2C3C-3344149B3547}" dt="2024-07-08T23:04:27.466" v="1150"/>
          <ac:spMkLst>
            <pc:docMk/>
            <pc:sldMk cId="964237903" sldId="302"/>
            <ac:spMk id="14" creationId="{84EDB820-57D5-3841-8612-1C43D72EB91A}"/>
          </ac:spMkLst>
        </pc:spChg>
        <pc:spChg chg="mod">
          <ac:chgData name="Rayan Chowdhury" userId="03bf86d2580bf829" providerId="Windows Live" clId="Web-{63619514-A836-9731-2C3C-3344149B3547}" dt="2024-07-08T23:04:24.263" v="1149"/>
          <ac:spMkLst>
            <pc:docMk/>
            <pc:sldMk cId="964237903" sldId="302"/>
            <ac:spMk id="16" creationId="{4BEABD13-74BE-DFAE-513D-D05F87C11728}"/>
          </ac:spMkLst>
        </pc:spChg>
        <pc:spChg chg="mod">
          <ac:chgData name="Rayan Chowdhury" userId="03bf86d2580bf829" providerId="Windows Live" clId="Web-{63619514-A836-9731-2C3C-3344149B3547}" dt="2024-07-08T21:47:23.077" v="142" actId="20577"/>
          <ac:spMkLst>
            <pc:docMk/>
            <pc:sldMk cId="964237903" sldId="302"/>
            <ac:spMk id="26" creationId="{13E2CA18-F978-0243-847F-94C741F39FBD}"/>
          </ac:spMkLst>
        </pc:spChg>
        <pc:spChg chg="mod">
          <ac:chgData name="Rayan Chowdhury" userId="03bf86d2580bf829" providerId="Windows Live" clId="Web-{63619514-A836-9731-2C3C-3344149B3547}" dt="2024-07-08T22:13:37.751" v="372" actId="1076"/>
          <ac:spMkLst>
            <pc:docMk/>
            <pc:sldMk cId="964237903" sldId="302"/>
            <ac:spMk id="27" creationId="{EFD1442A-E130-4705-7B55-245C6EDE2063}"/>
          </ac:spMkLst>
        </pc:spChg>
        <pc:spChg chg="mod">
          <ac:chgData name="Rayan Chowdhury" userId="03bf86d2580bf829" providerId="Windows Live" clId="Web-{63619514-A836-9731-2C3C-3344149B3547}" dt="2024-07-08T21:47:28.343" v="144" actId="20577"/>
          <ac:spMkLst>
            <pc:docMk/>
            <pc:sldMk cId="964237903" sldId="302"/>
            <ac:spMk id="28" creationId="{BFC6D70A-C740-6167-8B32-CACFAF468262}"/>
          </ac:spMkLst>
        </pc:spChg>
        <pc:spChg chg="mod">
          <ac:chgData name="Rayan Chowdhury" userId="03bf86d2580bf829" providerId="Windows Live" clId="Web-{63619514-A836-9731-2C3C-3344149B3547}" dt="2024-07-08T21:47:31.030" v="145" actId="20577"/>
          <ac:spMkLst>
            <pc:docMk/>
            <pc:sldMk cId="964237903" sldId="302"/>
            <ac:spMk id="29" creationId="{F0870E18-37F3-95E0-98C9-068CD49D0FF3}"/>
          </ac:spMkLst>
        </pc:spChg>
      </pc:sldChg>
      <pc:sldChg chg="addSp delSp modSp add del replId">
        <pc:chgData name="Rayan Chowdhury" userId="03bf86d2580bf829" providerId="Windows Live" clId="Web-{63619514-A836-9731-2C3C-3344149B3547}" dt="2024-07-08T23:06:09.708" v="1163"/>
        <pc:sldMkLst>
          <pc:docMk/>
          <pc:sldMk cId="1080946346" sldId="303"/>
        </pc:sldMkLst>
        <pc:spChg chg="mod">
          <ac:chgData name="Rayan Chowdhury" userId="03bf86d2580bf829" providerId="Windows Live" clId="Web-{63619514-A836-9731-2C3C-3344149B3547}" dt="2024-07-08T22:09:56.024" v="240" actId="20577"/>
          <ac:spMkLst>
            <pc:docMk/>
            <pc:sldMk cId="1080946346" sldId="303"/>
            <ac:spMk id="2" creationId="{2A94256E-1939-760D-9639-DE78DE133D46}"/>
          </ac:spMkLst>
        </pc:spChg>
        <pc:spChg chg="del mod">
          <ac:chgData name="Rayan Chowdhury" userId="03bf86d2580bf829" providerId="Windows Live" clId="Web-{63619514-A836-9731-2C3C-3344149B3547}" dt="2024-07-08T22:11:18.855" v="338"/>
          <ac:spMkLst>
            <pc:docMk/>
            <pc:sldMk cId="1080946346" sldId="303"/>
            <ac:spMk id="3" creationId="{DA2C8808-4B83-6E4E-6BE1-98E74A5B1E04}"/>
          </ac:spMkLst>
        </pc:spChg>
        <pc:spChg chg="mod">
          <ac:chgData name="Rayan Chowdhury" userId="03bf86d2580bf829" providerId="Windows Live" clId="Web-{63619514-A836-9731-2C3C-3344149B3547}" dt="2024-07-08T22:09:49.477" v="239"/>
          <ac:spMkLst>
            <pc:docMk/>
            <pc:sldMk cId="1080946346" sldId="303"/>
            <ac:spMk id="6" creationId="{60C0EF63-7513-EA24-5EEB-334266AC481D}"/>
          </ac:spMkLst>
        </pc:spChg>
        <pc:spChg chg="mod">
          <ac:chgData name="Rayan Chowdhury" userId="03bf86d2580bf829" providerId="Windows Live" clId="Web-{63619514-A836-9731-2C3C-3344149B3547}" dt="2024-07-08T22:09:44.352" v="238"/>
          <ac:spMkLst>
            <pc:docMk/>
            <pc:sldMk cId="1080946346" sldId="303"/>
            <ac:spMk id="11" creationId="{61D5BC65-7525-8126-3687-B7930DACEBF9}"/>
          </ac:spMkLst>
        </pc:spChg>
        <pc:spChg chg="add mod">
          <ac:chgData name="Rayan Chowdhury" userId="03bf86d2580bf829" providerId="Windows Live" clId="Web-{63619514-A836-9731-2C3C-3344149B3547}" dt="2024-07-08T23:03:56.512" v="1133"/>
          <ac:spMkLst>
            <pc:docMk/>
            <pc:sldMk cId="1080946346" sldId="303"/>
            <ac:spMk id="12" creationId="{2A78A70C-C1FF-858D-0413-2AB046503070}"/>
          </ac:spMkLst>
        </pc:spChg>
        <pc:spChg chg="add mod">
          <ac:chgData name="Rayan Chowdhury" userId="03bf86d2580bf829" providerId="Windows Live" clId="Web-{63619514-A836-9731-2C3C-3344149B3547}" dt="2024-07-08T23:03:56.512" v="1134"/>
          <ac:spMkLst>
            <pc:docMk/>
            <pc:sldMk cId="1080946346" sldId="303"/>
            <ac:spMk id="13" creationId="{EA2E005D-9F7C-17EC-0C94-378D8E7B3CE6}"/>
          </ac:spMkLst>
        </pc:spChg>
        <pc:spChg chg="del mod">
          <ac:chgData name="Rayan Chowdhury" userId="03bf86d2580bf829" providerId="Windows Live" clId="Web-{63619514-A836-9731-2C3C-3344149B3547}" dt="2024-07-08T22:11:18.855" v="337"/>
          <ac:spMkLst>
            <pc:docMk/>
            <pc:sldMk cId="1080946346" sldId="303"/>
            <ac:spMk id="14" creationId="{84EDB820-57D5-3841-8612-1C43D72EB91A}"/>
          </ac:spMkLst>
        </pc:spChg>
        <pc:spChg chg="del mod">
          <ac:chgData name="Rayan Chowdhury" userId="03bf86d2580bf829" providerId="Windows Live" clId="Web-{63619514-A836-9731-2C3C-3344149B3547}" dt="2024-07-08T22:11:18.855" v="336"/>
          <ac:spMkLst>
            <pc:docMk/>
            <pc:sldMk cId="1080946346" sldId="303"/>
            <ac:spMk id="16" creationId="{4BEABD13-74BE-DFAE-513D-D05F87C11728}"/>
          </ac:spMkLst>
        </pc:spChg>
        <pc:spChg chg="del mod">
          <ac:chgData name="Rayan Chowdhury" userId="03bf86d2580bf829" providerId="Windows Live" clId="Web-{63619514-A836-9731-2C3C-3344149B3547}" dt="2024-07-08T22:11:18.855" v="335"/>
          <ac:spMkLst>
            <pc:docMk/>
            <pc:sldMk cId="1080946346" sldId="303"/>
            <ac:spMk id="17" creationId="{3EF694EA-FA5A-7B4D-B475-7CBD623E98D7}"/>
          </ac:spMkLst>
        </pc:spChg>
        <pc:spChg chg="add del mod">
          <ac:chgData name="Rayan Chowdhury" userId="03bf86d2580bf829" providerId="Windows Live" clId="Web-{63619514-A836-9731-2C3C-3344149B3547}" dt="2024-07-08T23:04:52.530" v="1153"/>
          <ac:spMkLst>
            <pc:docMk/>
            <pc:sldMk cId="1080946346" sldId="303"/>
            <ac:spMk id="18" creationId="{5544EB25-C3AA-AB63-406E-45A4B69BBC6E}"/>
          </ac:spMkLst>
        </pc:spChg>
        <pc:spChg chg="add del mod">
          <ac:chgData name="Rayan Chowdhury" userId="03bf86d2580bf829" providerId="Windows Live" clId="Web-{63619514-A836-9731-2C3C-3344149B3547}" dt="2024-07-08T22:29:15.407" v="606"/>
          <ac:spMkLst>
            <pc:docMk/>
            <pc:sldMk cId="1080946346" sldId="303"/>
            <ac:spMk id="19" creationId="{3B5606D2-4ED1-9C2A-F537-C4544521D148}"/>
          </ac:spMkLst>
        </pc:spChg>
        <pc:spChg chg="del mod">
          <ac:chgData name="Rayan Chowdhury" userId="03bf86d2580bf829" providerId="Windows Live" clId="Web-{63619514-A836-9731-2C3C-3344149B3547}" dt="2024-07-08T22:11:18.855" v="334"/>
          <ac:spMkLst>
            <pc:docMk/>
            <pc:sldMk cId="1080946346" sldId="303"/>
            <ac:spMk id="20" creationId="{40F26D3C-4033-1A75-C477-35D2F4AF48FB}"/>
          </ac:spMkLst>
        </pc:spChg>
        <pc:spChg chg="add del mod">
          <ac:chgData name="Rayan Chowdhury" userId="03bf86d2580bf829" providerId="Windows Live" clId="Web-{63619514-A836-9731-2C3C-3344149B3547}" dt="2024-07-08T22:29:15.407" v="605"/>
          <ac:spMkLst>
            <pc:docMk/>
            <pc:sldMk cId="1080946346" sldId="303"/>
            <ac:spMk id="21" creationId="{4AFFDB61-BFEE-0DB7-243D-4209501F7A73}"/>
          </ac:spMkLst>
        </pc:spChg>
        <pc:spChg chg="del mod">
          <ac:chgData name="Rayan Chowdhury" userId="03bf86d2580bf829" providerId="Windows Live" clId="Web-{63619514-A836-9731-2C3C-3344149B3547}" dt="2024-07-08T22:11:18.855" v="333"/>
          <ac:spMkLst>
            <pc:docMk/>
            <pc:sldMk cId="1080946346" sldId="303"/>
            <ac:spMk id="22" creationId="{118BEF40-2B62-352B-C668-803C502CD586}"/>
          </ac:spMkLst>
        </pc:spChg>
        <pc:spChg chg="del mod">
          <ac:chgData name="Rayan Chowdhury" userId="03bf86d2580bf829" providerId="Windows Live" clId="Web-{63619514-A836-9731-2C3C-3344149B3547}" dt="2024-07-08T22:11:18.855" v="332"/>
          <ac:spMkLst>
            <pc:docMk/>
            <pc:sldMk cId="1080946346" sldId="303"/>
            <ac:spMk id="23" creationId="{476C3695-A363-310D-173B-F225C1D06017}"/>
          </ac:spMkLst>
        </pc:spChg>
        <pc:spChg chg="del mod">
          <ac:chgData name="Rayan Chowdhury" userId="03bf86d2580bf829" providerId="Windows Live" clId="Web-{63619514-A836-9731-2C3C-3344149B3547}" dt="2024-07-08T22:11:18.855" v="331"/>
          <ac:spMkLst>
            <pc:docMk/>
            <pc:sldMk cId="1080946346" sldId="303"/>
            <ac:spMk id="24" creationId="{8E797EF8-31FC-9596-B7C0-10CAD24E4776}"/>
          </ac:spMkLst>
        </pc:spChg>
        <pc:spChg chg="del mod">
          <ac:chgData name="Rayan Chowdhury" userId="03bf86d2580bf829" providerId="Windows Live" clId="Web-{63619514-A836-9731-2C3C-3344149B3547}" dt="2024-07-08T22:11:18.855" v="330"/>
          <ac:spMkLst>
            <pc:docMk/>
            <pc:sldMk cId="1080946346" sldId="303"/>
            <ac:spMk id="25" creationId="{A1E9AE90-F880-4395-3334-A3DBAB1F6D6C}"/>
          </ac:spMkLst>
        </pc:spChg>
        <pc:spChg chg="del mod">
          <ac:chgData name="Rayan Chowdhury" userId="03bf86d2580bf829" providerId="Windows Live" clId="Web-{63619514-A836-9731-2C3C-3344149B3547}" dt="2024-07-08T22:11:18.855" v="329"/>
          <ac:spMkLst>
            <pc:docMk/>
            <pc:sldMk cId="1080946346" sldId="303"/>
            <ac:spMk id="26" creationId="{13E2CA18-F978-0243-847F-94C741F39FBD}"/>
          </ac:spMkLst>
        </pc:spChg>
        <pc:spChg chg="del mod">
          <ac:chgData name="Rayan Chowdhury" userId="03bf86d2580bf829" providerId="Windows Live" clId="Web-{63619514-A836-9731-2C3C-3344149B3547}" dt="2024-07-08T22:11:18.855" v="328"/>
          <ac:spMkLst>
            <pc:docMk/>
            <pc:sldMk cId="1080946346" sldId="303"/>
            <ac:spMk id="27" creationId="{EFD1442A-E130-4705-7B55-245C6EDE2063}"/>
          </ac:spMkLst>
        </pc:spChg>
        <pc:spChg chg="del mod">
          <ac:chgData name="Rayan Chowdhury" userId="03bf86d2580bf829" providerId="Windows Live" clId="Web-{63619514-A836-9731-2C3C-3344149B3547}" dt="2024-07-08T22:11:18.855" v="327"/>
          <ac:spMkLst>
            <pc:docMk/>
            <pc:sldMk cId="1080946346" sldId="303"/>
            <ac:spMk id="28" creationId="{BFC6D70A-C740-6167-8B32-CACFAF468262}"/>
          </ac:spMkLst>
        </pc:spChg>
        <pc:spChg chg="del mod">
          <ac:chgData name="Rayan Chowdhury" userId="03bf86d2580bf829" providerId="Windows Live" clId="Web-{63619514-A836-9731-2C3C-3344149B3547}" dt="2024-07-08T22:11:18.855" v="326"/>
          <ac:spMkLst>
            <pc:docMk/>
            <pc:sldMk cId="1080946346" sldId="303"/>
            <ac:spMk id="29" creationId="{F0870E18-37F3-95E0-98C9-068CD49D0FF3}"/>
          </ac:spMkLst>
        </pc:spChg>
        <pc:spChg chg="del mod">
          <ac:chgData name="Rayan Chowdhury" userId="03bf86d2580bf829" providerId="Windows Live" clId="Web-{63619514-A836-9731-2C3C-3344149B3547}" dt="2024-07-08T22:11:18.855" v="325"/>
          <ac:spMkLst>
            <pc:docMk/>
            <pc:sldMk cId="1080946346" sldId="303"/>
            <ac:spMk id="30" creationId="{4E362E58-477B-FAFA-F889-CD61138350DB}"/>
          </ac:spMkLst>
        </pc:spChg>
        <pc:spChg chg="del mod">
          <ac:chgData name="Rayan Chowdhury" userId="03bf86d2580bf829" providerId="Windows Live" clId="Web-{63619514-A836-9731-2C3C-3344149B3547}" dt="2024-07-08T22:11:18.855" v="324"/>
          <ac:spMkLst>
            <pc:docMk/>
            <pc:sldMk cId="1080946346" sldId="303"/>
            <ac:spMk id="31" creationId="{18A55F79-4131-5EAC-7BE8-C20068908DB8}"/>
          </ac:spMkLst>
        </pc:spChg>
        <pc:spChg chg="del mod">
          <ac:chgData name="Rayan Chowdhury" userId="03bf86d2580bf829" providerId="Windows Live" clId="Web-{63619514-A836-9731-2C3C-3344149B3547}" dt="2024-07-08T22:11:18.855" v="323"/>
          <ac:spMkLst>
            <pc:docMk/>
            <pc:sldMk cId="1080946346" sldId="303"/>
            <ac:spMk id="32" creationId="{F3BA0177-535B-D81F-22B0-8E009E6FE9C5}"/>
          </ac:spMkLst>
        </pc:spChg>
        <pc:spChg chg="add del mod">
          <ac:chgData name="Rayan Chowdhury" userId="03bf86d2580bf829" providerId="Windows Live" clId="Web-{63619514-A836-9731-2C3C-3344149B3547}" dt="2024-07-08T22:29:15.407" v="604"/>
          <ac:spMkLst>
            <pc:docMk/>
            <pc:sldMk cId="1080946346" sldId="303"/>
            <ac:spMk id="33" creationId="{42C1CC1D-598D-454C-B99A-AF254279B864}"/>
          </ac:spMkLst>
        </pc:spChg>
        <pc:spChg chg="add del mod">
          <ac:chgData name="Rayan Chowdhury" userId="03bf86d2580bf829" providerId="Windows Live" clId="Web-{63619514-A836-9731-2C3C-3344149B3547}" dt="2024-07-08T22:29:23.001" v="609"/>
          <ac:spMkLst>
            <pc:docMk/>
            <pc:sldMk cId="1080946346" sldId="303"/>
            <ac:spMk id="34" creationId="{65D4622B-D05C-2CCF-29DF-CEFAAF527E2B}"/>
          </ac:spMkLst>
        </pc:spChg>
        <pc:spChg chg="add del mod">
          <ac:chgData name="Rayan Chowdhury" userId="03bf86d2580bf829" providerId="Windows Live" clId="Web-{63619514-A836-9731-2C3C-3344149B3547}" dt="2024-07-08T22:29:23.001" v="608"/>
          <ac:spMkLst>
            <pc:docMk/>
            <pc:sldMk cId="1080946346" sldId="303"/>
            <ac:spMk id="35" creationId="{FCA07DC2-EA09-39FB-81FE-20F0CB3EB741}"/>
          </ac:spMkLst>
        </pc:spChg>
        <pc:spChg chg="add del mod">
          <ac:chgData name="Rayan Chowdhury" userId="03bf86d2580bf829" providerId="Windows Live" clId="Web-{63619514-A836-9731-2C3C-3344149B3547}" dt="2024-07-08T22:29:23.001" v="607"/>
          <ac:spMkLst>
            <pc:docMk/>
            <pc:sldMk cId="1080946346" sldId="303"/>
            <ac:spMk id="36" creationId="{D577B0BE-3CE4-510D-AF5D-A48838B4B2CD}"/>
          </ac:spMkLst>
        </pc:spChg>
        <pc:spChg chg="add mod">
          <ac:chgData name="Rayan Chowdhury" userId="03bf86d2580bf829" providerId="Windows Live" clId="Web-{63619514-A836-9731-2C3C-3344149B3547}" dt="2024-07-08T22:21:12.400" v="501" actId="20577"/>
          <ac:spMkLst>
            <pc:docMk/>
            <pc:sldMk cId="1080946346" sldId="303"/>
            <ac:spMk id="38" creationId="{8015ED0B-7A27-1B48-FB80-EC1CD1C52FAC}"/>
          </ac:spMkLst>
        </pc:spChg>
        <pc:spChg chg="add mod">
          <ac:chgData name="Rayan Chowdhury" userId="03bf86d2580bf829" providerId="Windows Live" clId="Web-{63619514-A836-9731-2C3C-3344149B3547}" dt="2024-07-08T22:21:57.386" v="514" actId="20577"/>
          <ac:spMkLst>
            <pc:docMk/>
            <pc:sldMk cId="1080946346" sldId="303"/>
            <ac:spMk id="40" creationId="{A1B7DDB5-579F-F511-0B1B-543408B9D4ED}"/>
          </ac:spMkLst>
        </pc:spChg>
        <pc:spChg chg="add del mod">
          <ac:chgData name="Rayan Chowdhury" userId="03bf86d2580bf829" providerId="Windows Live" clId="Web-{63619514-A836-9731-2C3C-3344149B3547}" dt="2024-07-08T22:20:05.051" v="473"/>
          <ac:spMkLst>
            <pc:docMk/>
            <pc:sldMk cId="1080946346" sldId="303"/>
            <ac:spMk id="42" creationId="{5A9086D2-D3EB-91CC-C6D1-76CA69F0683D}"/>
          </ac:spMkLst>
        </pc:spChg>
        <pc:spChg chg="add mod">
          <ac:chgData name="Rayan Chowdhury" userId="03bf86d2580bf829" providerId="Windows Live" clId="Web-{63619514-A836-9731-2C3C-3344149B3547}" dt="2024-07-08T22:20:02.910" v="472" actId="1076"/>
          <ac:spMkLst>
            <pc:docMk/>
            <pc:sldMk cId="1080946346" sldId="303"/>
            <ac:spMk id="44" creationId="{E47D0CE2-518D-CF89-F434-1736A86B2186}"/>
          </ac:spMkLst>
        </pc:spChg>
        <pc:spChg chg="add mod">
          <ac:chgData name="Rayan Chowdhury" userId="03bf86d2580bf829" providerId="Windows Live" clId="Web-{63619514-A836-9731-2C3C-3344149B3547}" dt="2024-07-08T22:22:40.767" v="519" actId="14100"/>
          <ac:spMkLst>
            <pc:docMk/>
            <pc:sldMk cId="1080946346" sldId="303"/>
            <ac:spMk id="45" creationId="{4E20097D-51D2-C699-C5DB-84BC438E6920}"/>
          </ac:spMkLst>
        </pc:spChg>
        <pc:spChg chg="add del mod">
          <ac:chgData name="Rayan Chowdhury" userId="03bf86d2580bf829" providerId="Windows Live" clId="Web-{63619514-A836-9731-2C3C-3344149B3547}" dt="2024-07-08T22:23:22.253" v="525"/>
          <ac:spMkLst>
            <pc:docMk/>
            <pc:sldMk cId="1080946346" sldId="303"/>
            <ac:spMk id="46" creationId="{980C3709-37DB-EE57-F1E6-0255FF7B0FC1}"/>
          </ac:spMkLst>
        </pc:spChg>
        <pc:spChg chg="add del mod">
          <ac:chgData name="Rayan Chowdhury" userId="03bf86d2580bf829" providerId="Windows Live" clId="Web-{63619514-A836-9731-2C3C-3344149B3547}" dt="2024-07-08T22:23:51.676" v="529"/>
          <ac:spMkLst>
            <pc:docMk/>
            <pc:sldMk cId="1080946346" sldId="303"/>
            <ac:spMk id="47" creationId="{CA8532CE-4E18-FC6C-65C0-8E625D889B43}"/>
          </ac:spMkLst>
        </pc:spChg>
        <pc:spChg chg="add mod">
          <ac:chgData name="Rayan Chowdhury" userId="03bf86d2580bf829" providerId="Windows Live" clId="Web-{63619514-A836-9731-2C3C-3344149B3547}" dt="2024-07-08T23:03:56.512" v="1136"/>
          <ac:spMkLst>
            <pc:docMk/>
            <pc:sldMk cId="1080946346" sldId="303"/>
            <ac:spMk id="48" creationId="{606E7058-2F0C-BD0E-0563-36EF397C16C5}"/>
          </ac:spMkLst>
        </pc:spChg>
        <pc:spChg chg="add del mod">
          <ac:chgData name="Rayan Chowdhury" userId="03bf86d2580bf829" providerId="Windows Live" clId="Web-{63619514-A836-9731-2C3C-3344149B3547}" dt="2024-07-08T22:30:11.519" v="626"/>
          <ac:spMkLst>
            <pc:docMk/>
            <pc:sldMk cId="1080946346" sldId="303"/>
            <ac:spMk id="49" creationId="{64EF6DE2-EE49-B768-BA64-3DAFE4875FFA}"/>
          </ac:spMkLst>
        </pc:spChg>
        <pc:spChg chg="add del mod">
          <ac:chgData name="Rayan Chowdhury" userId="03bf86d2580bf829" providerId="Windows Live" clId="Web-{63619514-A836-9731-2C3C-3344149B3547}" dt="2024-07-08T22:30:11.519" v="625"/>
          <ac:spMkLst>
            <pc:docMk/>
            <pc:sldMk cId="1080946346" sldId="303"/>
            <ac:spMk id="50" creationId="{589435AA-C2E1-B247-9517-C35B3D595758}"/>
          </ac:spMkLst>
        </pc:spChg>
        <pc:spChg chg="add del mod">
          <ac:chgData name="Rayan Chowdhury" userId="03bf86d2580bf829" providerId="Windows Live" clId="Web-{63619514-A836-9731-2C3C-3344149B3547}" dt="2024-07-08T22:30:11.519" v="624"/>
          <ac:spMkLst>
            <pc:docMk/>
            <pc:sldMk cId="1080946346" sldId="303"/>
            <ac:spMk id="51" creationId="{4C89CCF5-29FD-1207-22D9-A527CDA03275}"/>
          </ac:spMkLst>
        </pc:spChg>
        <pc:spChg chg="add del mod">
          <ac:chgData name="Rayan Chowdhury" userId="03bf86d2580bf829" providerId="Windows Live" clId="Web-{63619514-A836-9731-2C3C-3344149B3547}" dt="2024-07-08T22:25:37.664" v="548"/>
          <ac:spMkLst>
            <pc:docMk/>
            <pc:sldMk cId="1080946346" sldId="303"/>
            <ac:spMk id="52" creationId="{2CFA847A-A3BE-1AD0-B845-D23850345B47}"/>
          </ac:spMkLst>
        </pc:spChg>
        <pc:spChg chg="add mod">
          <ac:chgData name="Rayan Chowdhury" userId="03bf86d2580bf829" providerId="Windows Live" clId="Web-{63619514-A836-9731-2C3C-3344149B3547}" dt="2024-07-08T23:03:56.512" v="1137"/>
          <ac:spMkLst>
            <pc:docMk/>
            <pc:sldMk cId="1080946346" sldId="303"/>
            <ac:spMk id="53" creationId="{086ACB69-398A-EC0C-21EB-85A482DF7062}"/>
          </ac:spMkLst>
        </pc:spChg>
        <pc:spChg chg="add mod">
          <ac:chgData name="Rayan Chowdhury" userId="03bf86d2580bf829" providerId="Windows Live" clId="Web-{63619514-A836-9731-2C3C-3344149B3547}" dt="2024-07-08T23:03:56.512" v="1138"/>
          <ac:spMkLst>
            <pc:docMk/>
            <pc:sldMk cId="1080946346" sldId="303"/>
            <ac:spMk id="54" creationId="{6A5D1008-AA0E-E87B-8E9C-4B1B165E9AD6}"/>
          </ac:spMkLst>
        </pc:spChg>
        <pc:spChg chg="add mod">
          <ac:chgData name="Rayan Chowdhury" userId="03bf86d2580bf829" providerId="Windows Live" clId="Web-{63619514-A836-9731-2C3C-3344149B3547}" dt="2024-07-08T23:04:52.530" v="1154"/>
          <ac:spMkLst>
            <pc:docMk/>
            <pc:sldMk cId="1080946346" sldId="303"/>
            <ac:spMk id="55" creationId="{DFAD2BE0-0E01-8B68-EBE4-765FD3149526}"/>
          </ac:spMkLst>
        </pc:spChg>
        <pc:spChg chg="add del mod">
          <ac:chgData name="Rayan Chowdhury" userId="03bf86d2580bf829" providerId="Windows Live" clId="Web-{63619514-A836-9731-2C3C-3344149B3547}" dt="2024-07-08T22:40:09.245" v="818"/>
          <ac:spMkLst>
            <pc:docMk/>
            <pc:sldMk cId="1080946346" sldId="303"/>
            <ac:spMk id="56" creationId="{560FB52B-4393-15F5-7554-4C962E62275A}"/>
          </ac:spMkLst>
        </pc:spChg>
        <pc:spChg chg="add del mod">
          <ac:chgData name="Rayan Chowdhury" userId="03bf86d2580bf829" providerId="Windows Live" clId="Web-{63619514-A836-9731-2C3C-3344149B3547}" dt="2024-07-08T22:40:09.245" v="817"/>
          <ac:spMkLst>
            <pc:docMk/>
            <pc:sldMk cId="1080946346" sldId="303"/>
            <ac:spMk id="57" creationId="{EE9EC8D6-26EC-C60A-BF41-9BBB15760BB2}"/>
          </ac:spMkLst>
        </pc:spChg>
        <pc:spChg chg="add del mod">
          <ac:chgData name="Rayan Chowdhury" userId="03bf86d2580bf829" providerId="Windows Live" clId="Web-{63619514-A836-9731-2C3C-3344149B3547}" dt="2024-07-08T22:40:09.245" v="816"/>
          <ac:spMkLst>
            <pc:docMk/>
            <pc:sldMk cId="1080946346" sldId="303"/>
            <ac:spMk id="58" creationId="{6F98986C-5F2B-954E-3B33-3C14705BDC14}"/>
          </ac:spMkLst>
        </pc:spChg>
        <pc:spChg chg="add mod">
          <ac:chgData name="Rayan Chowdhury" userId="03bf86d2580bf829" providerId="Windows Live" clId="Web-{63619514-A836-9731-2C3C-3344149B3547}" dt="2024-07-08T23:03:56.512" v="1140"/>
          <ac:spMkLst>
            <pc:docMk/>
            <pc:sldMk cId="1080946346" sldId="303"/>
            <ac:spMk id="59" creationId="{A4A9B0E3-AA5F-0169-4B46-647E6951E994}"/>
          </ac:spMkLst>
        </pc:spChg>
        <pc:spChg chg="add mod">
          <ac:chgData name="Rayan Chowdhury" userId="03bf86d2580bf829" providerId="Windows Live" clId="Web-{63619514-A836-9731-2C3C-3344149B3547}" dt="2024-07-08T23:03:56.512" v="1141"/>
          <ac:spMkLst>
            <pc:docMk/>
            <pc:sldMk cId="1080946346" sldId="303"/>
            <ac:spMk id="60" creationId="{16297E6A-3A1B-9CF1-8B96-FE4816E3C4DD}"/>
          </ac:spMkLst>
        </pc:spChg>
        <pc:spChg chg="add mod">
          <ac:chgData name="Rayan Chowdhury" userId="03bf86d2580bf829" providerId="Windows Live" clId="Web-{63619514-A836-9731-2C3C-3344149B3547}" dt="2024-07-08T23:04:44.029" v="1152"/>
          <ac:spMkLst>
            <pc:docMk/>
            <pc:sldMk cId="1080946346" sldId="303"/>
            <ac:spMk id="61" creationId="{4F8F8BF5-D2F4-B269-5490-DDCAC797C862}"/>
          </ac:spMkLst>
        </pc:spChg>
        <pc:spChg chg="add mod">
          <ac:chgData name="Rayan Chowdhury" userId="03bf86d2580bf829" providerId="Windows Live" clId="Web-{63619514-A836-9731-2C3C-3344149B3547}" dt="2024-07-08T23:03:56.512" v="1143"/>
          <ac:spMkLst>
            <pc:docMk/>
            <pc:sldMk cId="1080946346" sldId="303"/>
            <ac:spMk id="62" creationId="{5EEE08D6-FFAB-462D-6225-F69D4FBBC51D}"/>
          </ac:spMkLst>
        </pc:spChg>
        <pc:spChg chg="add mod">
          <ac:chgData name="Rayan Chowdhury" userId="03bf86d2580bf829" providerId="Windows Live" clId="Web-{63619514-A836-9731-2C3C-3344149B3547}" dt="2024-07-08T23:03:56.512" v="1144"/>
          <ac:spMkLst>
            <pc:docMk/>
            <pc:sldMk cId="1080946346" sldId="303"/>
            <ac:spMk id="63" creationId="{CB3D8DEE-93C8-2F50-EC94-00952DE9E74D}"/>
          </ac:spMkLst>
        </pc:spChg>
        <pc:spChg chg="add mod">
          <ac:chgData name="Rayan Chowdhury" userId="03bf86d2580bf829" providerId="Windows Live" clId="Web-{63619514-A836-9731-2C3C-3344149B3547}" dt="2024-07-08T23:04:52.592" v="1155"/>
          <ac:spMkLst>
            <pc:docMk/>
            <pc:sldMk cId="1080946346" sldId="303"/>
            <ac:spMk id="64" creationId="{59468651-6F50-1D94-ABAB-C8CF9C4C4C0F}"/>
          </ac:spMkLst>
        </pc:spChg>
        <pc:spChg chg="add mod">
          <ac:chgData name="Rayan Chowdhury" userId="03bf86d2580bf829" providerId="Windows Live" clId="Web-{63619514-A836-9731-2C3C-3344149B3547}" dt="2024-07-08T22:49:56.924" v="985" actId="20577"/>
          <ac:spMkLst>
            <pc:docMk/>
            <pc:sldMk cId="1080946346" sldId="303"/>
            <ac:spMk id="65" creationId="{353012F9-8CCA-D364-C008-D0788DD166EE}"/>
          </ac:spMkLst>
        </pc:spChg>
        <pc:spChg chg="add mod">
          <ac:chgData name="Rayan Chowdhury" userId="03bf86d2580bf829" providerId="Windows Live" clId="Web-{63619514-A836-9731-2C3C-3344149B3547}" dt="2024-07-08T22:49:43.783" v="980"/>
          <ac:spMkLst>
            <pc:docMk/>
            <pc:sldMk cId="1080946346" sldId="303"/>
            <ac:spMk id="66" creationId="{BB15EE45-7157-B8D3-CC6C-3B20E204CAE7}"/>
          </ac:spMkLst>
        </pc:spChg>
      </pc:sldChg>
      <pc:sldChg chg="addSp delSp modSp add replId">
        <pc:chgData name="Rayan Chowdhury" userId="03bf86d2580bf829" providerId="Windows Live" clId="Web-{63619514-A836-9731-2C3C-3344149B3547}" dt="2024-07-08T23:07:51.712" v="1175" actId="14100"/>
        <pc:sldMkLst>
          <pc:docMk/>
          <pc:sldMk cId="683773813" sldId="304"/>
        </pc:sldMkLst>
        <pc:spChg chg="del">
          <ac:chgData name="Rayan Chowdhury" userId="03bf86d2580bf829" providerId="Windows Live" clId="Web-{63619514-A836-9731-2C3C-3344149B3547}" dt="2024-07-08T22:50:24.237" v="992"/>
          <ac:spMkLst>
            <pc:docMk/>
            <pc:sldMk cId="683773813" sldId="304"/>
            <ac:spMk id="12" creationId="{2A78A70C-C1FF-858D-0413-2AB046503070}"/>
          </ac:spMkLst>
        </pc:spChg>
        <pc:spChg chg="del">
          <ac:chgData name="Rayan Chowdhury" userId="03bf86d2580bf829" providerId="Windows Live" clId="Web-{63619514-A836-9731-2C3C-3344149B3547}" dt="2024-07-08T22:50:27.284" v="996"/>
          <ac:spMkLst>
            <pc:docMk/>
            <pc:sldMk cId="683773813" sldId="304"/>
            <ac:spMk id="13" creationId="{EA2E005D-9F7C-17EC-0C94-378D8E7B3CE6}"/>
          </ac:spMkLst>
        </pc:spChg>
        <pc:spChg chg="del">
          <ac:chgData name="Rayan Chowdhury" userId="03bf86d2580bf829" providerId="Windows Live" clId="Web-{63619514-A836-9731-2C3C-3344149B3547}" dt="2024-07-08T22:50:24.237" v="991"/>
          <ac:spMkLst>
            <pc:docMk/>
            <pc:sldMk cId="683773813" sldId="304"/>
            <ac:spMk id="18" creationId="{5544EB25-C3AA-AB63-406E-45A4B69BBC6E}"/>
          </ac:spMkLst>
        </pc:spChg>
        <pc:spChg chg="mod">
          <ac:chgData name="Rayan Chowdhury" userId="03bf86d2580bf829" providerId="Windows Live" clId="Web-{63619514-A836-9731-2C3C-3344149B3547}" dt="2024-07-08T22:51:09.442" v="1005" actId="20577"/>
          <ac:spMkLst>
            <pc:docMk/>
            <pc:sldMk cId="683773813" sldId="304"/>
            <ac:spMk id="38" creationId="{8015ED0B-7A27-1B48-FB80-EC1CD1C52FAC}"/>
          </ac:spMkLst>
        </pc:spChg>
        <pc:spChg chg="mod">
          <ac:chgData name="Rayan Chowdhury" userId="03bf86d2580bf829" providerId="Windows Live" clId="Web-{63619514-A836-9731-2C3C-3344149B3547}" dt="2024-07-08T22:50:57.614" v="1004" actId="20577"/>
          <ac:spMkLst>
            <pc:docMk/>
            <pc:sldMk cId="683773813" sldId="304"/>
            <ac:spMk id="40" creationId="{A1B7DDB5-579F-F511-0B1B-543408B9D4ED}"/>
          </ac:spMkLst>
        </pc:spChg>
        <pc:spChg chg="del">
          <ac:chgData name="Rayan Chowdhury" userId="03bf86d2580bf829" providerId="Windows Live" clId="Web-{63619514-A836-9731-2C3C-3344149B3547}" dt="2024-07-08T22:50:27.284" v="995"/>
          <ac:spMkLst>
            <pc:docMk/>
            <pc:sldMk cId="683773813" sldId="304"/>
            <ac:spMk id="48" creationId="{606E7058-2F0C-BD0E-0563-36EF397C16C5}"/>
          </ac:spMkLst>
        </pc:spChg>
        <pc:spChg chg="del">
          <ac:chgData name="Rayan Chowdhury" userId="03bf86d2580bf829" providerId="Windows Live" clId="Web-{63619514-A836-9731-2C3C-3344149B3547}" dt="2024-07-08T22:50:24.237" v="990"/>
          <ac:spMkLst>
            <pc:docMk/>
            <pc:sldMk cId="683773813" sldId="304"/>
            <ac:spMk id="53" creationId="{086ACB69-398A-EC0C-21EB-85A482DF7062}"/>
          </ac:spMkLst>
        </pc:spChg>
        <pc:spChg chg="del">
          <ac:chgData name="Rayan Chowdhury" userId="03bf86d2580bf829" providerId="Windows Live" clId="Web-{63619514-A836-9731-2C3C-3344149B3547}" dt="2024-07-08T22:50:27.284" v="994"/>
          <ac:spMkLst>
            <pc:docMk/>
            <pc:sldMk cId="683773813" sldId="304"/>
            <ac:spMk id="54" creationId="{6A5D1008-AA0E-E87B-8E9C-4B1B165E9AD6}"/>
          </ac:spMkLst>
        </pc:spChg>
        <pc:spChg chg="del">
          <ac:chgData name="Rayan Chowdhury" userId="03bf86d2580bf829" providerId="Windows Live" clId="Web-{63619514-A836-9731-2C3C-3344149B3547}" dt="2024-07-08T22:50:24.237" v="989"/>
          <ac:spMkLst>
            <pc:docMk/>
            <pc:sldMk cId="683773813" sldId="304"/>
            <ac:spMk id="55" creationId="{DFAD2BE0-0E01-8B68-EBE4-765FD3149526}"/>
          </ac:spMkLst>
        </pc:spChg>
        <pc:spChg chg="del mod">
          <ac:chgData name="Rayan Chowdhury" userId="03bf86d2580bf829" providerId="Windows Live" clId="Web-{63619514-A836-9731-2C3C-3344149B3547}" dt="2024-07-08T23:07:44.618" v="1173"/>
          <ac:spMkLst>
            <pc:docMk/>
            <pc:sldMk cId="683773813" sldId="304"/>
            <ac:spMk id="59" creationId="{A4A9B0E3-AA5F-0169-4B46-647E6951E994}"/>
          </ac:spMkLst>
        </pc:spChg>
        <pc:spChg chg="del mod">
          <ac:chgData name="Rayan Chowdhury" userId="03bf86d2580bf829" providerId="Windows Live" clId="Web-{63619514-A836-9731-2C3C-3344149B3547}" dt="2024-07-08T23:07:44.618" v="1172"/>
          <ac:spMkLst>
            <pc:docMk/>
            <pc:sldMk cId="683773813" sldId="304"/>
            <ac:spMk id="60" creationId="{16297E6A-3A1B-9CF1-8B96-FE4816E3C4DD}"/>
          </ac:spMkLst>
        </pc:spChg>
        <pc:spChg chg="del mod">
          <ac:chgData name="Rayan Chowdhury" userId="03bf86d2580bf829" providerId="Windows Live" clId="Web-{63619514-A836-9731-2C3C-3344149B3547}" dt="2024-07-08T23:07:44.618" v="1171"/>
          <ac:spMkLst>
            <pc:docMk/>
            <pc:sldMk cId="683773813" sldId="304"/>
            <ac:spMk id="61" creationId="{4F8F8BF5-D2F4-B269-5490-DDCAC797C862}"/>
          </ac:spMkLst>
        </pc:spChg>
        <pc:spChg chg="del">
          <ac:chgData name="Rayan Chowdhury" userId="03bf86d2580bf829" providerId="Windows Live" clId="Web-{63619514-A836-9731-2C3C-3344149B3547}" dt="2024-07-08T22:50:24.237" v="988"/>
          <ac:spMkLst>
            <pc:docMk/>
            <pc:sldMk cId="683773813" sldId="304"/>
            <ac:spMk id="62" creationId="{5EEE08D6-FFAB-462D-6225-F69D4FBBC51D}"/>
          </ac:spMkLst>
        </pc:spChg>
        <pc:spChg chg="del">
          <ac:chgData name="Rayan Chowdhury" userId="03bf86d2580bf829" providerId="Windows Live" clId="Web-{63619514-A836-9731-2C3C-3344149B3547}" dt="2024-07-08T22:50:27.269" v="993"/>
          <ac:spMkLst>
            <pc:docMk/>
            <pc:sldMk cId="683773813" sldId="304"/>
            <ac:spMk id="63" creationId="{CB3D8DEE-93C8-2F50-EC94-00952DE9E74D}"/>
          </ac:spMkLst>
        </pc:spChg>
        <pc:spChg chg="del">
          <ac:chgData name="Rayan Chowdhury" userId="03bf86d2580bf829" providerId="Windows Live" clId="Web-{63619514-A836-9731-2C3C-3344149B3547}" dt="2024-07-08T22:50:24.237" v="987"/>
          <ac:spMkLst>
            <pc:docMk/>
            <pc:sldMk cId="683773813" sldId="304"/>
            <ac:spMk id="64" creationId="{59468651-6F50-1D94-ABAB-C8CF9C4C4C0F}"/>
          </ac:spMkLst>
        </pc:spChg>
        <pc:spChg chg="mod">
          <ac:chgData name="Rayan Chowdhury" userId="03bf86d2580bf829" providerId="Windows Live" clId="Web-{63619514-A836-9731-2C3C-3344149B3547}" dt="2024-07-08T22:50:51.504" v="1003"/>
          <ac:spMkLst>
            <pc:docMk/>
            <pc:sldMk cId="683773813" sldId="304"/>
            <ac:spMk id="66" creationId="{BB15EE45-7157-B8D3-CC6C-3B20E204CAE7}"/>
          </ac:spMkLst>
        </pc:spChg>
        <pc:picChg chg="add del mod">
          <ac:chgData name="Rayan Chowdhury" userId="03bf86d2580bf829" providerId="Windows Live" clId="Web-{63619514-A836-9731-2C3C-3344149B3547}" dt="2024-07-08T23:07:31.164" v="1168"/>
          <ac:picMkLst>
            <pc:docMk/>
            <pc:sldMk cId="683773813" sldId="304"/>
            <ac:picMk id="3" creationId="{0BD0E856-DF91-DB5F-E6E5-CF4F73BF1039}"/>
          </ac:picMkLst>
        </pc:picChg>
        <pc:picChg chg="add mod">
          <ac:chgData name="Rayan Chowdhury" userId="03bf86d2580bf829" providerId="Windows Live" clId="Web-{63619514-A836-9731-2C3C-3344149B3547}" dt="2024-07-08T23:07:51.712" v="1175" actId="14100"/>
          <ac:picMkLst>
            <pc:docMk/>
            <pc:sldMk cId="683773813" sldId="304"/>
            <ac:picMk id="14" creationId="{63EBB0B5-C653-1A4F-FF69-9AFF6A828BA2}"/>
          </ac:picMkLst>
        </pc:picChg>
      </pc:sldChg>
      <pc:sldChg chg="addSp delSp modSp add replId">
        <pc:chgData name="Rayan Chowdhury" userId="03bf86d2580bf829" providerId="Windows Live" clId="Web-{63619514-A836-9731-2C3C-3344149B3547}" dt="2024-07-08T23:22:23.793" v="1314" actId="14100"/>
        <pc:sldMkLst>
          <pc:docMk/>
          <pc:sldMk cId="2292265322" sldId="305"/>
        </pc:sldMkLst>
        <pc:spChg chg="add del">
          <ac:chgData name="Rayan Chowdhury" userId="03bf86d2580bf829" providerId="Windows Live" clId="Web-{63619514-A836-9731-2C3C-3344149B3547}" dt="2024-07-08T22:57:04.225" v="1036"/>
          <ac:spMkLst>
            <pc:docMk/>
            <pc:sldMk cId="2292265322" sldId="305"/>
            <ac:spMk id="3" creationId="{F717AE2E-7D3D-8371-59CE-1F03D05694B8}"/>
          </ac:spMkLst>
        </pc:spChg>
        <pc:spChg chg="add mod">
          <ac:chgData name="Rayan Chowdhury" userId="03bf86d2580bf829" providerId="Windows Live" clId="Web-{63619514-A836-9731-2C3C-3344149B3547}" dt="2024-07-08T23:22:23.793" v="1314" actId="14100"/>
          <ac:spMkLst>
            <pc:docMk/>
            <pc:sldMk cId="2292265322" sldId="305"/>
            <ac:spMk id="13" creationId="{1744F0A6-648A-9905-D1FC-11763BA347A7}"/>
          </ac:spMkLst>
        </pc:spChg>
        <pc:spChg chg="mod">
          <ac:chgData name="Rayan Chowdhury" userId="03bf86d2580bf829" providerId="Windows Live" clId="Web-{63619514-A836-9731-2C3C-3344149B3547}" dt="2024-07-08T22:52:46.262" v="1027"/>
          <ac:spMkLst>
            <pc:docMk/>
            <pc:sldMk cId="2292265322" sldId="305"/>
            <ac:spMk id="40" creationId="{A1B7DDB5-579F-F511-0B1B-543408B9D4ED}"/>
          </ac:spMkLst>
        </pc:spChg>
        <pc:spChg chg="del">
          <ac:chgData name="Rayan Chowdhury" userId="03bf86d2580bf829" providerId="Windows Live" clId="Web-{63619514-A836-9731-2C3C-3344149B3547}" dt="2024-07-08T22:52:22.726" v="1023"/>
          <ac:spMkLst>
            <pc:docMk/>
            <pc:sldMk cId="2292265322" sldId="305"/>
            <ac:spMk id="59" creationId="{A4A9B0E3-AA5F-0169-4B46-647E6951E994}"/>
          </ac:spMkLst>
        </pc:spChg>
        <pc:spChg chg="del">
          <ac:chgData name="Rayan Chowdhury" userId="03bf86d2580bf829" providerId="Windows Live" clId="Web-{63619514-A836-9731-2C3C-3344149B3547}" dt="2024-07-08T22:52:22.726" v="1022"/>
          <ac:spMkLst>
            <pc:docMk/>
            <pc:sldMk cId="2292265322" sldId="305"/>
            <ac:spMk id="60" creationId="{16297E6A-3A1B-9CF1-8B96-FE4816E3C4DD}"/>
          </ac:spMkLst>
        </pc:spChg>
        <pc:spChg chg="del">
          <ac:chgData name="Rayan Chowdhury" userId="03bf86d2580bf829" providerId="Windows Live" clId="Web-{63619514-A836-9731-2C3C-3344149B3547}" dt="2024-07-08T22:52:22.726" v="1021"/>
          <ac:spMkLst>
            <pc:docMk/>
            <pc:sldMk cId="2292265322" sldId="305"/>
            <ac:spMk id="61" creationId="{4F8F8BF5-D2F4-B269-5490-DDCAC797C862}"/>
          </ac:spMkLst>
        </pc:spChg>
        <pc:spChg chg="mod">
          <ac:chgData name="Rayan Chowdhury" userId="03bf86d2580bf829" providerId="Windows Live" clId="Web-{63619514-A836-9731-2C3C-3344149B3547}" dt="2024-07-08T22:52:40.793" v="1026" actId="20577"/>
          <ac:spMkLst>
            <pc:docMk/>
            <pc:sldMk cId="2292265322" sldId="305"/>
            <ac:spMk id="65" creationId="{353012F9-8CCA-D364-C008-D0788DD166EE}"/>
          </ac:spMkLst>
        </pc:spChg>
        <pc:picChg chg="add mod">
          <ac:chgData name="Rayan Chowdhury" userId="03bf86d2580bf829" providerId="Windows Live" clId="Web-{63619514-A836-9731-2C3C-3344149B3547}" dt="2024-07-08T22:57:12.757" v="1037" actId="1076"/>
          <ac:picMkLst>
            <pc:docMk/>
            <pc:sldMk cId="2292265322" sldId="305"/>
            <ac:picMk id="12" creationId="{E0DF3DAB-3BFF-6185-D0B6-F0FEFA00D797}"/>
          </ac:picMkLst>
        </pc:picChg>
      </pc:sldChg>
      <pc:sldChg chg="addSp delSp modSp add replId">
        <pc:chgData name="Rayan Chowdhury" userId="03bf86d2580bf829" providerId="Windows Live" clId="Web-{63619514-A836-9731-2C3C-3344149B3547}" dt="2024-07-08T23:05:52.051" v="1162" actId="14100"/>
        <pc:sldMkLst>
          <pc:docMk/>
          <pc:sldMk cId="3398002371" sldId="306"/>
        </pc:sldMkLst>
        <pc:spChg chg="add del">
          <ac:chgData name="Rayan Chowdhury" userId="03bf86d2580bf829" providerId="Windows Live" clId="Web-{63619514-A836-9731-2C3C-3344149B3547}" dt="2024-07-08T23:03:32.058" v="1131"/>
          <ac:spMkLst>
            <pc:docMk/>
            <pc:sldMk cId="3398002371" sldId="306"/>
            <ac:spMk id="3" creationId="{19DCC2BA-CBF1-642E-8279-A2B69C58A20C}"/>
          </ac:spMkLst>
        </pc:spChg>
        <pc:spChg chg="del">
          <ac:chgData name="Rayan Chowdhury" userId="03bf86d2580bf829" providerId="Windows Live" clId="Web-{63619514-A836-9731-2C3C-3344149B3547}" dt="2024-07-08T23:02:44.431" v="1121"/>
          <ac:spMkLst>
            <pc:docMk/>
            <pc:sldMk cId="3398002371" sldId="306"/>
            <ac:spMk id="12" creationId="{2A78A70C-C1FF-858D-0413-2AB046503070}"/>
          </ac:spMkLst>
        </pc:spChg>
        <pc:spChg chg="del">
          <ac:chgData name="Rayan Chowdhury" userId="03bf86d2580bf829" providerId="Windows Live" clId="Web-{63619514-A836-9731-2C3C-3344149B3547}" dt="2024-07-08T23:02:44.431" v="1120"/>
          <ac:spMkLst>
            <pc:docMk/>
            <pc:sldMk cId="3398002371" sldId="306"/>
            <ac:spMk id="13" creationId="{EA2E005D-9F7C-17EC-0C94-378D8E7B3CE6}"/>
          </ac:spMkLst>
        </pc:spChg>
        <pc:spChg chg="del">
          <ac:chgData name="Rayan Chowdhury" userId="03bf86d2580bf829" providerId="Windows Live" clId="Web-{63619514-A836-9731-2C3C-3344149B3547}" dt="2024-07-08T23:02:44.431" v="1119"/>
          <ac:spMkLst>
            <pc:docMk/>
            <pc:sldMk cId="3398002371" sldId="306"/>
            <ac:spMk id="18" creationId="{5544EB25-C3AA-AB63-406E-45A4B69BBC6E}"/>
          </ac:spMkLst>
        </pc:spChg>
        <pc:spChg chg="del">
          <ac:chgData name="Rayan Chowdhury" userId="03bf86d2580bf829" providerId="Windows Live" clId="Web-{63619514-A836-9731-2C3C-3344149B3547}" dt="2024-07-08T23:02:44.431" v="1118"/>
          <ac:spMkLst>
            <pc:docMk/>
            <pc:sldMk cId="3398002371" sldId="306"/>
            <ac:spMk id="48" creationId="{606E7058-2F0C-BD0E-0563-36EF397C16C5}"/>
          </ac:spMkLst>
        </pc:spChg>
        <pc:spChg chg="del">
          <ac:chgData name="Rayan Chowdhury" userId="03bf86d2580bf829" providerId="Windows Live" clId="Web-{63619514-A836-9731-2C3C-3344149B3547}" dt="2024-07-08T23:02:44.431" v="1117"/>
          <ac:spMkLst>
            <pc:docMk/>
            <pc:sldMk cId="3398002371" sldId="306"/>
            <ac:spMk id="53" creationId="{086ACB69-398A-EC0C-21EB-85A482DF7062}"/>
          </ac:spMkLst>
        </pc:spChg>
        <pc:spChg chg="del">
          <ac:chgData name="Rayan Chowdhury" userId="03bf86d2580bf829" providerId="Windows Live" clId="Web-{63619514-A836-9731-2C3C-3344149B3547}" dt="2024-07-08T23:02:44.431" v="1116"/>
          <ac:spMkLst>
            <pc:docMk/>
            <pc:sldMk cId="3398002371" sldId="306"/>
            <ac:spMk id="54" creationId="{6A5D1008-AA0E-E87B-8E9C-4B1B165E9AD6}"/>
          </ac:spMkLst>
        </pc:spChg>
        <pc:spChg chg="del">
          <ac:chgData name="Rayan Chowdhury" userId="03bf86d2580bf829" providerId="Windows Live" clId="Web-{63619514-A836-9731-2C3C-3344149B3547}" dt="2024-07-08T23:02:44.431" v="1115"/>
          <ac:spMkLst>
            <pc:docMk/>
            <pc:sldMk cId="3398002371" sldId="306"/>
            <ac:spMk id="55" creationId="{DFAD2BE0-0E01-8B68-EBE4-765FD3149526}"/>
          </ac:spMkLst>
        </pc:spChg>
        <pc:spChg chg="del">
          <ac:chgData name="Rayan Chowdhury" userId="03bf86d2580bf829" providerId="Windows Live" clId="Web-{63619514-A836-9731-2C3C-3344149B3547}" dt="2024-07-08T23:02:44.431" v="1114"/>
          <ac:spMkLst>
            <pc:docMk/>
            <pc:sldMk cId="3398002371" sldId="306"/>
            <ac:spMk id="59" creationId="{A4A9B0E3-AA5F-0169-4B46-647E6951E994}"/>
          </ac:spMkLst>
        </pc:spChg>
        <pc:spChg chg="del">
          <ac:chgData name="Rayan Chowdhury" userId="03bf86d2580bf829" providerId="Windows Live" clId="Web-{63619514-A836-9731-2C3C-3344149B3547}" dt="2024-07-08T23:02:44.431" v="1113"/>
          <ac:spMkLst>
            <pc:docMk/>
            <pc:sldMk cId="3398002371" sldId="306"/>
            <ac:spMk id="60" creationId="{16297E6A-3A1B-9CF1-8B96-FE4816E3C4DD}"/>
          </ac:spMkLst>
        </pc:spChg>
        <pc:spChg chg="del">
          <ac:chgData name="Rayan Chowdhury" userId="03bf86d2580bf829" providerId="Windows Live" clId="Web-{63619514-A836-9731-2C3C-3344149B3547}" dt="2024-07-08T23:02:44.431" v="1112"/>
          <ac:spMkLst>
            <pc:docMk/>
            <pc:sldMk cId="3398002371" sldId="306"/>
            <ac:spMk id="61" creationId="{4F8F8BF5-D2F4-B269-5490-DDCAC797C862}"/>
          </ac:spMkLst>
        </pc:spChg>
        <pc:spChg chg="del">
          <ac:chgData name="Rayan Chowdhury" userId="03bf86d2580bf829" providerId="Windows Live" clId="Web-{63619514-A836-9731-2C3C-3344149B3547}" dt="2024-07-08T23:02:44.431" v="1111"/>
          <ac:spMkLst>
            <pc:docMk/>
            <pc:sldMk cId="3398002371" sldId="306"/>
            <ac:spMk id="62" creationId="{5EEE08D6-FFAB-462D-6225-F69D4FBBC51D}"/>
          </ac:spMkLst>
        </pc:spChg>
        <pc:spChg chg="del">
          <ac:chgData name="Rayan Chowdhury" userId="03bf86d2580bf829" providerId="Windows Live" clId="Web-{63619514-A836-9731-2C3C-3344149B3547}" dt="2024-07-08T23:02:44.431" v="1110"/>
          <ac:spMkLst>
            <pc:docMk/>
            <pc:sldMk cId="3398002371" sldId="306"/>
            <ac:spMk id="63" creationId="{CB3D8DEE-93C8-2F50-EC94-00952DE9E74D}"/>
          </ac:spMkLst>
        </pc:spChg>
        <pc:spChg chg="del">
          <ac:chgData name="Rayan Chowdhury" userId="03bf86d2580bf829" providerId="Windows Live" clId="Web-{63619514-A836-9731-2C3C-3344149B3547}" dt="2024-07-08T23:02:44.431" v="1109"/>
          <ac:spMkLst>
            <pc:docMk/>
            <pc:sldMk cId="3398002371" sldId="306"/>
            <ac:spMk id="64" creationId="{59468651-6F50-1D94-ABAB-C8CF9C4C4C0F}"/>
          </ac:spMkLst>
        </pc:spChg>
        <pc:picChg chg="add del mod">
          <ac:chgData name="Rayan Chowdhury" userId="03bf86d2580bf829" providerId="Windows Live" clId="Web-{63619514-A836-9731-2C3C-3344149B3547}" dt="2024-07-08T23:05:19.706" v="1157"/>
          <ac:picMkLst>
            <pc:docMk/>
            <pc:sldMk cId="3398002371" sldId="306"/>
            <ac:picMk id="14" creationId="{19EEC17B-1CA8-EEBE-EB49-DF535E4FD034}"/>
          </ac:picMkLst>
        </pc:picChg>
        <pc:picChg chg="add mod">
          <ac:chgData name="Rayan Chowdhury" userId="03bf86d2580bf829" providerId="Windows Live" clId="Web-{63619514-A836-9731-2C3C-3344149B3547}" dt="2024-07-08T23:05:52.051" v="1162" actId="14100"/>
          <ac:picMkLst>
            <pc:docMk/>
            <pc:sldMk cId="3398002371" sldId="306"/>
            <ac:picMk id="15" creationId="{06AE0410-AA96-D489-DBB3-F84EEF3BAC94}"/>
          </ac:picMkLst>
        </pc:picChg>
      </pc:sldChg>
      <pc:sldChg chg="delSp modSp new">
        <pc:chgData name="Rayan Chowdhury" userId="03bf86d2580bf829" providerId="Windows Live" clId="Web-{63619514-A836-9731-2C3C-3344149B3547}" dt="2024-07-08T23:14:47.534" v="1242"/>
        <pc:sldMkLst>
          <pc:docMk/>
          <pc:sldMk cId="1211774061" sldId="307"/>
        </pc:sldMkLst>
        <pc:spChg chg="mod">
          <ac:chgData name="Rayan Chowdhury" userId="03bf86d2580bf829" providerId="Windows Live" clId="Web-{63619514-A836-9731-2C3C-3344149B3547}" dt="2024-07-08T23:14:47.534" v="1242"/>
          <ac:spMkLst>
            <pc:docMk/>
            <pc:sldMk cId="1211774061" sldId="307"/>
            <ac:spMk id="2" creationId="{ED490F30-0C94-E251-0851-C7473681B228}"/>
          </ac:spMkLst>
        </pc:spChg>
        <pc:spChg chg="del">
          <ac:chgData name="Rayan Chowdhury" userId="03bf86d2580bf829" providerId="Windows Live" clId="Web-{63619514-A836-9731-2C3C-3344149B3547}" dt="2024-07-08T23:14:11.783" v="1236"/>
          <ac:spMkLst>
            <pc:docMk/>
            <pc:sldMk cId="1211774061" sldId="307"/>
            <ac:spMk id="3" creationId="{A7E8A0C4-3303-DFC1-1CC2-BEB2FD17639E}"/>
          </ac:spMkLst>
        </pc:spChg>
      </pc:sldChg>
      <pc:sldChg chg="add del replId">
        <pc:chgData name="Rayan Chowdhury" userId="03bf86d2580bf829" providerId="Windows Live" clId="Web-{63619514-A836-9731-2C3C-3344149B3547}" dt="2024-07-08T23:02:51.853" v="1123"/>
        <pc:sldMkLst>
          <pc:docMk/>
          <pc:sldMk cId="2176418626" sldId="307"/>
        </pc:sldMkLst>
      </pc:sldChg>
      <pc:sldChg chg="addSp modSp add replId">
        <pc:chgData name="Rayan Chowdhury" userId="03bf86d2580bf829" providerId="Windows Live" clId="Web-{63619514-A836-9731-2C3C-3344149B3547}" dt="2024-07-08T23:25:09.893" v="1326"/>
        <pc:sldMkLst>
          <pc:docMk/>
          <pc:sldMk cId="2051426388" sldId="308"/>
        </pc:sldMkLst>
        <pc:spChg chg="mod">
          <ac:chgData name="Rayan Chowdhury" userId="03bf86d2580bf829" providerId="Windows Live" clId="Web-{63619514-A836-9731-2C3C-3344149B3547}" dt="2024-07-08T23:24:41.861" v="1321" actId="20577"/>
          <ac:spMkLst>
            <pc:docMk/>
            <pc:sldMk cId="2051426388" sldId="308"/>
            <ac:spMk id="20" creationId="{BDBE3A84-5D59-5F24-F9A7-E65D1AB22C35}"/>
          </ac:spMkLst>
        </pc:spChg>
        <pc:spChg chg="mod">
          <ac:chgData name="Rayan Chowdhury" userId="03bf86d2580bf829" providerId="Windows Live" clId="Web-{63619514-A836-9731-2C3C-3344149B3547}" dt="2024-07-08T23:24:33.298" v="1319" actId="20577"/>
          <ac:spMkLst>
            <pc:docMk/>
            <pc:sldMk cId="2051426388" sldId="308"/>
            <ac:spMk id="21" creationId="{AE5E7236-BC5C-E401-0DF6-8F0A0BF1983F}"/>
          </ac:spMkLst>
        </pc:spChg>
        <pc:cxnChg chg="add mod">
          <ac:chgData name="Rayan Chowdhury" userId="03bf86d2580bf829" providerId="Windows Live" clId="Web-{63619514-A836-9731-2C3C-3344149B3547}" dt="2024-07-08T23:25:09.893" v="1326"/>
          <ac:cxnSpMkLst>
            <pc:docMk/>
            <pc:sldMk cId="2051426388" sldId="308"/>
            <ac:cxnSpMk id="3" creationId="{F29AD9F5-3892-0638-39F0-C0EBD13A4A76}"/>
          </ac:cxnSpMkLst>
        </pc:cxnChg>
      </pc:sldChg>
    </pc:docChg>
  </pc:docChgLst>
  <pc:docChgLst>
    <pc:chgData name="Rayan Chowdhury" userId="03bf86d2580bf829" providerId="Windows Live" clId="Web-{E36C3CAB-201A-BFFF-AC6A-17B132A3DCD8}"/>
    <pc:docChg chg="addSld delSld modSld">
      <pc:chgData name="Rayan Chowdhury" userId="03bf86d2580bf829" providerId="Windows Live" clId="Web-{E36C3CAB-201A-BFFF-AC6A-17B132A3DCD8}" dt="2024-07-09T04:57:23.856" v="254"/>
      <pc:docMkLst>
        <pc:docMk/>
      </pc:docMkLst>
      <pc:sldChg chg="addAnim delAnim">
        <pc:chgData name="Rayan Chowdhury" userId="03bf86d2580bf829" providerId="Windows Live" clId="Web-{E36C3CAB-201A-BFFF-AC6A-17B132A3DCD8}" dt="2024-07-09T04:45:22.926" v="151"/>
        <pc:sldMkLst>
          <pc:docMk/>
          <pc:sldMk cId="178790918" sldId="281"/>
        </pc:sldMkLst>
      </pc:sldChg>
      <pc:sldChg chg="del">
        <pc:chgData name="Rayan Chowdhury" userId="03bf86d2580bf829" providerId="Windows Live" clId="Web-{E36C3CAB-201A-BFFF-AC6A-17B132A3DCD8}" dt="2024-07-09T04:45:58.755" v="152"/>
        <pc:sldMkLst>
          <pc:docMk/>
          <pc:sldMk cId="548275759" sldId="282"/>
        </pc:sldMkLst>
      </pc:sldChg>
      <pc:sldChg chg="addSp modSp">
        <pc:chgData name="Rayan Chowdhury" userId="03bf86d2580bf829" providerId="Windows Live" clId="Web-{E36C3CAB-201A-BFFF-AC6A-17B132A3DCD8}" dt="2024-07-09T04:46:40.288" v="175"/>
        <pc:sldMkLst>
          <pc:docMk/>
          <pc:sldMk cId="2841734272" sldId="283"/>
        </pc:sldMkLst>
        <pc:spChg chg="mod">
          <ac:chgData name="Rayan Chowdhury" userId="03bf86d2580bf829" providerId="Windows Live" clId="Web-{E36C3CAB-201A-BFFF-AC6A-17B132A3DCD8}" dt="2024-07-09T04:46:10.068" v="154" actId="1076"/>
          <ac:spMkLst>
            <pc:docMk/>
            <pc:sldMk cId="2841734272" sldId="283"/>
            <ac:spMk id="2" creationId="{5106C110-0053-7A87-0EE4-8132D50601FF}"/>
          </ac:spMkLst>
        </pc:spChg>
        <pc:spChg chg="add mod">
          <ac:chgData name="Rayan Chowdhury" userId="03bf86d2580bf829" providerId="Windows Live" clId="Web-{E36C3CAB-201A-BFFF-AC6A-17B132A3DCD8}" dt="2024-07-09T04:46:40.288" v="175"/>
          <ac:spMkLst>
            <pc:docMk/>
            <pc:sldMk cId="2841734272" sldId="283"/>
            <ac:spMk id="4" creationId="{C30DEE20-1368-ACDB-5ED9-2DFAB3E50BB2}"/>
          </ac:spMkLst>
        </pc:spChg>
        <pc:spChg chg="add mod">
          <ac:chgData name="Rayan Chowdhury" userId="03bf86d2580bf829" providerId="Windows Live" clId="Web-{E36C3CAB-201A-BFFF-AC6A-17B132A3DCD8}" dt="2024-07-09T04:46:23.990" v="165" actId="1076"/>
          <ac:spMkLst>
            <pc:docMk/>
            <pc:sldMk cId="2841734272" sldId="283"/>
            <ac:spMk id="6" creationId="{0A71A30D-7BC0-CD03-4212-9C86D9462D3F}"/>
          </ac:spMkLst>
        </pc:spChg>
        <pc:spChg chg="add mod">
          <ac:chgData name="Rayan Chowdhury" userId="03bf86d2580bf829" providerId="Windows Live" clId="Web-{E36C3CAB-201A-BFFF-AC6A-17B132A3DCD8}" dt="2024-07-09T04:46:24.006" v="166" actId="1076"/>
          <ac:spMkLst>
            <pc:docMk/>
            <pc:sldMk cId="2841734272" sldId="283"/>
            <ac:spMk id="8" creationId="{97484852-D6AA-A511-2984-A9AD89669835}"/>
          </ac:spMkLst>
        </pc:spChg>
        <pc:spChg chg="add mod">
          <ac:chgData name="Rayan Chowdhury" userId="03bf86d2580bf829" providerId="Windows Live" clId="Web-{E36C3CAB-201A-BFFF-AC6A-17B132A3DCD8}" dt="2024-07-09T04:46:24.006" v="167" actId="1076"/>
          <ac:spMkLst>
            <pc:docMk/>
            <pc:sldMk cId="2841734272" sldId="283"/>
            <ac:spMk id="10" creationId="{6BC7C285-E2C8-2C56-2F70-CA5B276FCCC5}"/>
          </ac:spMkLst>
        </pc:spChg>
        <pc:spChg chg="add mod">
          <ac:chgData name="Rayan Chowdhury" userId="03bf86d2580bf829" providerId="Windows Live" clId="Web-{E36C3CAB-201A-BFFF-AC6A-17B132A3DCD8}" dt="2024-07-09T04:46:24.021" v="168" actId="1076"/>
          <ac:spMkLst>
            <pc:docMk/>
            <pc:sldMk cId="2841734272" sldId="283"/>
            <ac:spMk id="12" creationId="{080362DC-10AD-08F4-E77A-C72338F2003E}"/>
          </ac:spMkLst>
        </pc:spChg>
        <pc:spChg chg="add mod">
          <ac:chgData name="Rayan Chowdhury" userId="03bf86d2580bf829" providerId="Windows Live" clId="Web-{E36C3CAB-201A-BFFF-AC6A-17B132A3DCD8}" dt="2024-07-09T04:46:33.459" v="173"/>
          <ac:spMkLst>
            <pc:docMk/>
            <pc:sldMk cId="2841734272" sldId="283"/>
            <ac:spMk id="14" creationId="{D620E66F-3EF1-575A-86C6-7B10585F91F2}"/>
          </ac:spMkLst>
        </pc:spChg>
        <pc:spChg chg="add mod">
          <ac:chgData name="Rayan Chowdhury" userId="03bf86d2580bf829" providerId="Windows Live" clId="Web-{E36C3CAB-201A-BFFF-AC6A-17B132A3DCD8}" dt="2024-07-09T04:46:24.037" v="170" actId="1076"/>
          <ac:spMkLst>
            <pc:docMk/>
            <pc:sldMk cId="2841734272" sldId="283"/>
            <ac:spMk id="16" creationId="{6D3EC71D-ED36-DEB5-F11F-8E3812157459}"/>
          </ac:spMkLst>
        </pc:spChg>
        <pc:spChg chg="add mod">
          <ac:chgData name="Rayan Chowdhury" userId="03bf86d2580bf829" providerId="Windows Live" clId="Web-{E36C3CAB-201A-BFFF-AC6A-17B132A3DCD8}" dt="2024-07-09T04:46:24.037" v="171" actId="1076"/>
          <ac:spMkLst>
            <pc:docMk/>
            <pc:sldMk cId="2841734272" sldId="283"/>
            <ac:spMk id="18" creationId="{C2EDFD41-45E6-C2BA-3FC9-781F08A4D3DD}"/>
          </ac:spMkLst>
        </pc:spChg>
        <pc:spChg chg="add mod">
          <ac:chgData name="Rayan Chowdhury" userId="03bf86d2580bf829" providerId="Windows Live" clId="Web-{E36C3CAB-201A-BFFF-AC6A-17B132A3DCD8}" dt="2024-07-09T04:46:24.037" v="172" actId="1076"/>
          <ac:spMkLst>
            <pc:docMk/>
            <pc:sldMk cId="2841734272" sldId="283"/>
            <ac:spMk id="20" creationId="{85D27AE3-5DE3-C716-6991-C20C5934F197}"/>
          </ac:spMkLst>
        </pc:spChg>
      </pc:sldChg>
      <pc:sldChg chg="addSp delSp modSp addAnim">
        <pc:chgData name="Rayan Chowdhury" userId="03bf86d2580bf829" providerId="Windows Live" clId="Web-{E36C3CAB-201A-BFFF-AC6A-17B132A3DCD8}" dt="2024-07-09T04:49:24.465" v="198"/>
        <pc:sldMkLst>
          <pc:docMk/>
          <pc:sldMk cId="291424310" sldId="286"/>
        </pc:sldMkLst>
        <pc:spChg chg="add del mod">
          <ac:chgData name="Rayan Chowdhury" userId="03bf86d2580bf829" providerId="Windows Live" clId="Web-{E36C3CAB-201A-BFFF-AC6A-17B132A3DCD8}" dt="2024-07-09T04:27:38.422" v="67" actId="20577"/>
          <ac:spMkLst>
            <pc:docMk/>
            <pc:sldMk cId="291424310" sldId="286"/>
            <ac:spMk id="2" creationId="{7D00C51A-1D7D-AB35-350E-2D327AE0534B}"/>
          </ac:spMkLst>
        </pc:spChg>
        <pc:spChg chg="mod">
          <ac:chgData name="Rayan Chowdhury" userId="03bf86d2580bf829" providerId="Windows Live" clId="Web-{E36C3CAB-201A-BFFF-AC6A-17B132A3DCD8}" dt="2024-07-09T04:33:55.216" v="135" actId="20577"/>
          <ac:spMkLst>
            <pc:docMk/>
            <pc:sldMk cId="291424310" sldId="286"/>
            <ac:spMk id="3" creationId="{53BCF510-40C9-43A0-1C97-61BFD9439A69}"/>
          </ac:spMkLst>
        </pc:spChg>
      </pc:sldChg>
      <pc:sldChg chg="modSp del">
        <pc:chgData name="Rayan Chowdhury" userId="03bf86d2580bf829" providerId="Windows Live" clId="Web-{E36C3CAB-201A-BFFF-AC6A-17B132A3DCD8}" dt="2024-07-09T04:25:38.559" v="3"/>
        <pc:sldMkLst>
          <pc:docMk/>
          <pc:sldMk cId="3844198976" sldId="287"/>
        </pc:sldMkLst>
        <pc:spChg chg="mod">
          <ac:chgData name="Rayan Chowdhury" userId="03bf86d2580bf829" providerId="Windows Live" clId="Web-{E36C3CAB-201A-BFFF-AC6A-17B132A3DCD8}" dt="2024-07-09T04:25:33.965" v="2" actId="20577"/>
          <ac:spMkLst>
            <pc:docMk/>
            <pc:sldMk cId="3844198976" sldId="287"/>
            <ac:spMk id="2" creationId="{5106C110-0053-7A87-0EE4-8132D50601FF}"/>
          </ac:spMkLst>
        </pc:spChg>
      </pc:sldChg>
      <pc:sldChg chg="modSp addAnim">
        <pc:chgData name="Rayan Chowdhury" userId="03bf86d2580bf829" providerId="Windows Live" clId="Web-{E36C3CAB-201A-BFFF-AC6A-17B132A3DCD8}" dt="2024-07-09T04:49:29.184" v="199"/>
        <pc:sldMkLst>
          <pc:docMk/>
          <pc:sldMk cId="1589853927" sldId="288"/>
        </pc:sldMkLst>
        <pc:spChg chg="mod">
          <ac:chgData name="Rayan Chowdhury" userId="03bf86d2580bf829" providerId="Windows Live" clId="Web-{E36C3CAB-201A-BFFF-AC6A-17B132A3DCD8}" dt="2024-07-09T04:34:04.607" v="137" actId="20577"/>
          <ac:spMkLst>
            <pc:docMk/>
            <pc:sldMk cId="1589853927" sldId="288"/>
            <ac:spMk id="2" creationId="{7D00C51A-1D7D-AB35-350E-2D327AE0534B}"/>
          </ac:spMkLst>
        </pc:spChg>
        <pc:spChg chg="mod">
          <ac:chgData name="Rayan Chowdhury" userId="03bf86d2580bf829" providerId="Windows Live" clId="Web-{E36C3CAB-201A-BFFF-AC6A-17B132A3DCD8}" dt="2024-07-09T04:33:46.200" v="131" actId="20577"/>
          <ac:spMkLst>
            <pc:docMk/>
            <pc:sldMk cId="1589853927" sldId="288"/>
            <ac:spMk id="3" creationId="{53BCF510-40C9-43A0-1C97-61BFD9439A69}"/>
          </ac:spMkLst>
        </pc:spChg>
      </pc:sldChg>
      <pc:sldChg chg="modSp del">
        <pc:chgData name="Rayan Chowdhury" userId="03bf86d2580bf829" providerId="Windows Live" clId="Web-{E36C3CAB-201A-BFFF-AC6A-17B132A3DCD8}" dt="2024-07-09T04:33:57.278" v="136"/>
        <pc:sldMkLst>
          <pc:docMk/>
          <pc:sldMk cId="638355786" sldId="289"/>
        </pc:sldMkLst>
        <pc:spChg chg="mod">
          <ac:chgData name="Rayan Chowdhury" userId="03bf86d2580bf829" providerId="Windows Live" clId="Web-{E36C3CAB-201A-BFFF-AC6A-17B132A3DCD8}" dt="2024-07-09T04:29:11.722" v="71" actId="20577"/>
          <ac:spMkLst>
            <pc:docMk/>
            <pc:sldMk cId="638355786" sldId="289"/>
            <ac:spMk id="2" creationId="{5106C110-0053-7A87-0EE4-8132D50601FF}"/>
          </ac:spMkLst>
        </pc:spChg>
      </pc:sldChg>
      <pc:sldChg chg="modSp">
        <pc:chgData name="Rayan Chowdhury" userId="03bf86d2580bf829" providerId="Windows Live" clId="Web-{E36C3CAB-201A-BFFF-AC6A-17B132A3DCD8}" dt="2024-07-09T04:53:14.254" v="227" actId="1076"/>
        <pc:sldMkLst>
          <pc:docMk/>
          <pc:sldMk cId="2087217440" sldId="294"/>
        </pc:sldMkLst>
        <pc:spChg chg="mod">
          <ac:chgData name="Rayan Chowdhury" userId="03bf86d2580bf829" providerId="Windows Live" clId="Web-{E36C3CAB-201A-BFFF-AC6A-17B132A3DCD8}" dt="2024-07-09T04:53:14.254" v="227" actId="1076"/>
          <ac:spMkLst>
            <pc:docMk/>
            <pc:sldMk cId="2087217440" sldId="294"/>
            <ac:spMk id="3" creationId="{DA2C8808-4B83-6E4E-6BE1-98E74A5B1E04}"/>
          </ac:spMkLst>
        </pc:spChg>
      </pc:sldChg>
      <pc:sldChg chg="del">
        <pc:chgData name="Rayan Chowdhury" userId="03bf86d2580bf829" providerId="Windows Live" clId="Web-{E36C3CAB-201A-BFFF-AC6A-17B132A3DCD8}" dt="2024-07-09T04:39:29.914" v="138"/>
        <pc:sldMkLst>
          <pc:docMk/>
          <pc:sldMk cId="2873510539" sldId="295"/>
        </pc:sldMkLst>
      </pc:sldChg>
      <pc:sldChg chg="addSp delSp modSp addAnim">
        <pc:chgData name="Rayan Chowdhury" userId="03bf86d2580bf829" providerId="Windows Live" clId="Web-{E36C3CAB-201A-BFFF-AC6A-17B132A3DCD8}" dt="2024-07-09T04:47:58.353" v="194"/>
        <pc:sldMkLst>
          <pc:docMk/>
          <pc:sldMk cId="2285655470" sldId="296"/>
        </pc:sldMkLst>
        <pc:spChg chg="mod">
          <ac:chgData name="Rayan Chowdhury" userId="03bf86d2580bf829" providerId="Windows Live" clId="Web-{E36C3CAB-201A-BFFF-AC6A-17B132A3DCD8}" dt="2024-07-09T04:47:26.320" v="188" actId="20577"/>
          <ac:spMkLst>
            <pc:docMk/>
            <pc:sldMk cId="2285655470" sldId="296"/>
            <ac:spMk id="3" creationId="{DA2C8808-4B83-6E4E-6BE1-98E74A5B1E04}"/>
          </ac:spMkLst>
        </pc:spChg>
        <pc:spChg chg="del">
          <ac:chgData name="Rayan Chowdhury" userId="03bf86d2580bf829" providerId="Windows Live" clId="Web-{E36C3CAB-201A-BFFF-AC6A-17B132A3DCD8}" dt="2024-07-09T04:39:34.024" v="139"/>
          <ac:spMkLst>
            <pc:docMk/>
            <pc:sldMk cId="2285655470" sldId="296"/>
            <ac:spMk id="12" creationId="{C1B85403-0582-4C09-6184-9E3D67C5B148}"/>
          </ac:spMkLst>
        </pc:spChg>
        <pc:spChg chg="mod">
          <ac:chgData name="Rayan Chowdhury" userId="03bf86d2580bf829" providerId="Windows Live" clId="Web-{E36C3CAB-201A-BFFF-AC6A-17B132A3DCD8}" dt="2024-07-09T04:39:40.602" v="140" actId="1076"/>
          <ac:spMkLst>
            <pc:docMk/>
            <pc:sldMk cId="2285655470" sldId="296"/>
            <ac:spMk id="13" creationId="{3448E9DD-1A77-961F-26F1-81A4A95B3C78}"/>
          </ac:spMkLst>
        </pc:spChg>
        <pc:spChg chg="del">
          <ac:chgData name="Rayan Chowdhury" userId="03bf86d2580bf829" providerId="Windows Live" clId="Web-{E36C3CAB-201A-BFFF-AC6A-17B132A3DCD8}" dt="2024-07-09T04:39:42.899" v="141"/>
          <ac:spMkLst>
            <pc:docMk/>
            <pc:sldMk cId="2285655470" sldId="296"/>
            <ac:spMk id="15" creationId="{278521F1-A047-062D-3348-B35641F1049C}"/>
          </ac:spMkLst>
        </pc:spChg>
        <pc:spChg chg="add mod">
          <ac:chgData name="Rayan Chowdhury" userId="03bf86d2580bf829" providerId="Windows Live" clId="Web-{E36C3CAB-201A-BFFF-AC6A-17B132A3DCD8}" dt="2024-07-09T04:47:50.868" v="193" actId="20577"/>
          <ac:spMkLst>
            <pc:docMk/>
            <pc:sldMk cId="2285655470" sldId="296"/>
            <ac:spMk id="16" creationId="{6C5977F5-2E03-7870-6462-42953123EB8B}"/>
          </ac:spMkLst>
        </pc:spChg>
      </pc:sldChg>
      <pc:sldChg chg="addSp modSp addAnim modAnim">
        <pc:chgData name="Rayan Chowdhury" userId="03bf86d2580bf829" providerId="Windows Live" clId="Web-{E36C3CAB-201A-BFFF-AC6A-17B132A3DCD8}" dt="2024-07-09T04:57:23.856" v="254"/>
        <pc:sldMkLst>
          <pc:docMk/>
          <pc:sldMk cId="1488108798" sldId="298"/>
        </pc:sldMkLst>
        <pc:spChg chg="mod">
          <ac:chgData name="Rayan Chowdhury" userId="03bf86d2580bf829" providerId="Windows Live" clId="Web-{E36C3CAB-201A-BFFF-AC6A-17B132A3DCD8}" dt="2024-07-09T04:54:01.630" v="237" actId="14100"/>
          <ac:spMkLst>
            <pc:docMk/>
            <pc:sldMk cId="1488108798" sldId="298"/>
            <ac:spMk id="3" creationId="{DA2C8808-4B83-6E4E-6BE1-98E74A5B1E04}"/>
          </ac:spMkLst>
        </pc:spChg>
        <pc:spChg chg="mod">
          <ac:chgData name="Rayan Chowdhury" userId="03bf86d2580bf829" providerId="Windows Live" clId="Web-{E36C3CAB-201A-BFFF-AC6A-17B132A3DCD8}" dt="2024-07-09T04:52:33.830" v="221" actId="1076"/>
          <ac:spMkLst>
            <pc:docMk/>
            <pc:sldMk cId="1488108798" sldId="298"/>
            <ac:spMk id="14" creationId="{84EDB820-57D5-3841-8612-1C43D72EB91A}"/>
          </ac:spMkLst>
        </pc:spChg>
        <pc:spChg chg="mod">
          <ac:chgData name="Rayan Chowdhury" userId="03bf86d2580bf829" providerId="Windows Live" clId="Web-{E36C3CAB-201A-BFFF-AC6A-17B132A3DCD8}" dt="2024-07-09T04:52:49.190" v="223" actId="1076"/>
          <ac:spMkLst>
            <pc:docMk/>
            <pc:sldMk cId="1488108798" sldId="298"/>
            <ac:spMk id="16" creationId="{4BEABD13-74BE-DFAE-513D-D05F87C11728}"/>
          </ac:spMkLst>
        </pc:spChg>
        <pc:spChg chg="mod">
          <ac:chgData name="Rayan Chowdhury" userId="03bf86d2580bf829" providerId="Windows Live" clId="Web-{E36C3CAB-201A-BFFF-AC6A-17B132A3DCD8}" dt="2024-07-09T04:52:56.503" v="224" actId="1076"/>
          <ac:spMkLst>
            <pc:docMk/>
            <pc:sldMk cId="1488108798" sldId="298"/>
            <ac:spMk id="30" creationId="{4E362E58-477B-FAFA-F889-CD61138350DB}"/>
          </ac:spMkLst>
        </pc:spChg>
        <pc:spChg chg="mod">
          <ac:chgData name="Rayan Chowdhury" userId="03bf86d2580bf829" providerId="Windows Live" clId="Web-{E36C3CAB-201A-BFFF-AC6A-17B132A3DCD8}" dt="2024-07-09T04:53:03.035" v="225" actId="1076"/>
          <ac:spMkLst>
            <pc:docMk/>
            <pc:sldMk cId="1488108798" sldId="298"/>
            <ac:spMk id="31" creationId="{18A55F79-4131-5EAC-7BE8-C20068908DB8}"/>
          </ac:spMkLst>
        </pc:spChg>
        <pc:cxnChg chg="add mod">
          <ac:chgData name="Rayan Chowdhury" userId="03bf86d2580bf829" providerId="Windows Live" clId="Web-{E36C3CAB-201A-BFFF-AC6A-17B132A3DCD8}" dt="2024-07-09T04:55:44.509" v="250" actId="1076"/>
          <ac:cxnSpMkLst>
            <pc:docMk/>
            <pc:sldMk cId="1488108798" sldId="298"/>
            <ac:cxnSpMk id="12" creationId="{28BA3B48-0BDE-FD65-32BB-5CCAD3B05FA9}"/>
          </ac:cxnSpMkLst>
        </pc:cxnChg>
        <pc:cxnChg chg="add mod">
          <ac:chgData name="Rayan Chowdhury" userId="03bf86d2580bf829" providerId="Windows Live" clId="Web-{E36C3CAB-201A-BFFF-AC6A-17B132A3DCD8}" dt="2024-07-09T04:55:48.618" v="251"/>
          <ac:cxnSpMkLst>
            <pc:docMk/>
            <pc:sldMk cId="1488108798" sldId="298"/>
            <ac:cxnSpMk id="13" creationId="{8BE14F9A-090D-18DB-44E9-6B188D1C2773}"/>
          </ac:cxnSpMkLst>
        </pc:cxnChg>
      </pc:sldChg>
      <pc:sldChg chg="delSp modSp">
        <pc:chgData name="Rayan Chowdhury" userId="03bf86d2580bf829" providerId="Windows Live" clId="Web-{E36C3CAB-201A-BFFF-AC6A-17B132A3DCD8}" dt="2024-07-09T04:44:31.002" v="148" actId="1076"/>
        <pc:sldMkLst>
          <pc:docMk/>
          <pc:sldMk cId="86376784" sldId="299"/>
        </pc:sldMkLst>
        <pc:spChg chg="mod">
          <ac:chgData name="Rayan Chowdhury" userId="03bf86d2580bf829" providerId="Windows Live" clId="Web-{E36C3CAB-201A-BFFF-AC6A-17B132A3DCD8}" dt="2024-07-09T04:39:51.524" v="143" actId="20577"/>
          <ac:spMkLst>
            <pc:docMk/>
            <pc:sldMk cId="86376784" sldId="299"/>
            <ac:spMk id="3" creationId="{DA2C8808-4B83-6E4E-6BE1-98E74A5B1E04}"/>
          </ac:spMkLst>
        </pc:spChg>
        <pc:spChg chg="del">
          <ac:chgData name="Rayan Chowdhury" userId="03bf86d2580bf829" providerId="Windows Live" clId="Web-{E36C3CAB-201A-BFFF-AC6A-17B132A3DCD8}" dt="2024-07-09T04:44:19.642" v="146"/>
          <ac:spMkLst>
            <pc:docMk/>
            <pc:sldMk cId="86376784" sldId="299"/>
            <ac:spMk id="12" creationId="{C1B85403-0582-4C09-6184-9E3D67C5B148}"/>
          </ac:spMkLst>
        </pc:spChg>
        <pc:spChg chg="mod">
          <ac:chgData name="Rayan Chowdhury" userId="03bf86d2580bf829" providerId="Windows Live" clId="Web-{E36C3CAB-201A-BFFF-AC6A-17B132A3DCD8}" dt="2024-07-09T04:44:31.002" v="148" actId="1076"/>
          <ac:spMkLst>
            <pc:docMk/>
            <pc:sldMk cId="86376784" sldId="299"/>
            <ac:spMk id="13" creationId="{3448E9DD-1A77-961F-26F1-81A4A95B3C78}"/>
          </ac:spMkLst>
        </pc:spChg>
        <pc:spChg chg="del">
          <ac:chgData name="Rayan Chowdhury" userId="03bf86d2580bf829" providerId="Windows Live" clId="Web-{E36C3CAB-201A-BFFF-AC6A-17B132A3DCD8}" dt="2024-07-09T04:44:22.330" v="147"/>
          <ac:spMkLst>
            <pc:docMk/>
            <pc:sldMk cId="86376784" sldId="299"/>
            <ac:spMk id="15" creationId="{278521F1-A047-062D-3348-B35641F1049C}"/>
          </ac:spMkLst>
        </pc:spChg>
      </pc:sldChg>
      <pc:sldChg chg="addAnim">
        <pc:chgData name="Rayan Chowdhury" userId="03bf86d2580bf829" providerId="Windows Live" clId="Web-{E36C3CAB-201A-BFFF-AC6A-17B132A3DCD8}" dt="2024-07-09T04:48:55.698" v="197"/>
        <pc:sldMkLst>
          <pc:docMk/>
          <pc:sldMk cId="3885043837" sldId="301"/>
        </pc:sldMkLst>
      </pc:sldChg>
      <pc:sldChg chg="delSp modSp new">
        <pc:chgData name="Rayan Chowdhury" userId="03bf86d2580bf829" providerId="Windows Live" clId="Web-{E36C3CAB-201A-BFFF-AC6A-17B132A3DCD8}" dt="2024-07-09T04:50:13.670" v="217" actId="1076"/>
        <pc:sldMkLst>
          <pc:docMk/>
          <pc:sldMk cId="88184993" sldId="309"/>
        </pc:sldMkLst>
        <pc:spChg chg="mod">
          <ac:chgData name="Rayan Chowdhury" userId="03bf86d2580bf829" providerId="Windows Live" clId="Web-{E36C3CAB-201A-BFFF-AC6A-17B132A3DCD8}" dt="2024-07-09T04:50:13.670" v="217" actId="1076"/>
          <ac:spMkLst>
            <pc:docMk/>
            <pc:sldMk cId="88184993" sldId="309"/>
            <ac:spMk id="2" creationId="{84B9DBDE-2B0B-E74A-A2B9-7024EC554754}"/>
          </ac:spMkLst>
        </pc:spChg>
        <pc:spChg chg="del">
          <ac:chgData name="Rayan Chowdhury" userId="03bf86d2580bf829" providerId="Windows Live" clId="Web-{E36C3CAB-201A-BFFF-AC6A-17B132A3DCD8}" dt="2024-07-09T04:50:05.388" v="214"/>
          <ac:spMkLst>
            <pc:docMk/>
            <pc:sldMk cId="88184993" sldId="309"/>
            <ac:spMk id="3" creationId="{28F84D92-1F6D-B088-54A2-FD43F087BCBC}"/>
          </ac:spMkLst>
        </pc:spChg>
      </pc:sldChg>
    </pc:docChg>
  </pc:docChgLst>
  <pc:docChgLst>
    <pc:chgData name="Rayan Chowdhury" userId="03bf86d2580bf829" providerId="Windows Live" clId="Web-{6FD6FFE6-2B45-9CB8-FBB8-FF9A06C7C485}"/>
    <pc:docChg chg="addSld delSld modSld">
      <pc:chgData name="Rayan Chowdhury" userId="03bf86d2580bf829" providerId="Windows Live" clId="Web-{6FD6FFE6-2B45-9CB8-FBB8-FF9A06C7C485}" dt="2024-07-08T15:08:39.993" v="727"/>
      <pc:docMkLst>
        <pc:docMk/>
      </pc:docMkLst>
      <pc:sldChg chg="del">
        <pc:chgData name="Rayan Chowdhury" userId="03bf86d2580bf829" providerId="Windows Live" clId="Web-{6FD6FFE6-2B45-9CB8-FBB8-FF9A06C7C485}" dt="2024-07-08T13:28:47.602" v="40"/>
        <pc:sldMkLst>
          <pc:docMk/>
          <pc:sldMk cId="726620982" sldId="293"/>
        </pc:sldMkLst>
      </pc:sldChg>
      <pc:sldChg chg="addSp modSp">
        <pc:chgData name="Rayan Chowdhury" userId="03bf86d2580bf829" providerId="Windows Live" clId="Web-{6FD6FFE6-2B45-9CB8-FBB8-FF9A06C7C485}" dt="2024-07-08T14:30:03.602" v="281"/>
        <pc:sldMkLst>
          <pc:docMk/>
          <pc:sldMk cId="2087217440" sldId="294"/>
        </pc:sldMkLst>
        <pc:spChg chg="mod">
          <ac:chgData name="Rayan Chowdhury" userId="03bf86d2580bf829" providerId="Windows Live" clId="Web-{6FD6FFE6-2B45-9CB8-FBB8-FF9A06C7C485}" dt="2024-07-08T13:26:07.299" v="21" actId="1076"/>
          <ac:spMkLst>
            <pc:docMk/>
            <pc:sldMk cId="2087217440" sldId="294"/>
            <ac:spMk id="2" creationId="{2A94256E-1939-760D-9639-DE78DE133D46}"/>
          </ac:spMkLst>
        </pc:spChg>
        <pc:spChg chg="mod">
          <ac:chgData name="Rayan Chowdhury" userId="03bf86d2580bf829" providerId="Windows Live" clId="Web-{6FD6FFE6-2B45-9CB8-FBB8-FF9A06C7C485}" dt="2024-07-08T13:28:28.336" v="36" actId="1076"/>
          <ac:spMkLst>
            <pc:docMk/>
            <pc:sldMk cId="2087217440" sldId="294"/>
            <ac:spMk id="3" creationId="{DA2C8808-4B83-6E4E-6BE1-98E74A5B1E04}"/>
          </ac:spMkLst>
        </pc:spChg>
        <pc:spChg chg="mod">
          <ac:chgData name="Rayan Chowdhury" userId="03bf86d2580bf829" providerId="Windows Live" clId="Web-{6FD6FFE6-2B45-9CB8-FBB8-FF9A06C7C485}" dt="2024-07-08T13:26:07.252" v="17" actId="1076"/>
          <ac:spMkLst>
            <pc:docMk/>
            <pc:sldMk cId="2087217440" sldId="294"/>
            <ac:spMk id="4" creationId="{D6356B84-5307-87AB-06D8-9719055E74E5}"/>
          </ac:spMkLst>
        </pc:spChg>
        <pc:spChg chg="mod">
          <ac:chgData name="Rayan Chowdhury" userId="03bf86d2580bf829" providerId="Windows Live" clId="Web-{6FD6FFE6-2B45-9CB8-FBB8-FF9A06C7C485}" dt="2024-07-08T13:26:07.268" v="19" actId="1076"/>
          <ac:spMkLst>
            <pc:docMk/>
            <pc:sldMk cId="2087217440" sldId="294"/>
            <ac:spMk id="5" creationId="{6182AB23-B36A-BB1A-06F1-3E1ACD74EAA0}"/>
          </ac:spMkLst>
        </pc:spChg>
        <pc:spChg chg="mod">
          <ac:chgData name="Rayan Chowdhury" userId="03bf86d2580bf829" providerId="Windows Live" clId="Web-{6FD6FFE6-2B45-9CB8-FBB8-FF9A06C7C485}" dt="2024-07-08T13:26:07.284" v="20" actId="1076"/>
          <ac:spMkLst>
            <pc:docMk/>
            <pc:sldMk cId="2087217440" sldId="294"/>
            <ac:spMk id="6" creationId="{60C0EF63-7513-EA24-5EEB-334266AC481D}"/>
          </ac:spMkLst>
        </pc:spChg>
        <pc:spChg chg="mod">
          <ac:chgData name="Rayan Chowdhury" userId="03bf86d2580bf829" providerId="Windows Live" clId="Web-{6FD6FFE6-2B45-9CB8-FBB8-FF9A06C7C485}" dt="2024-07-08T13:26:07.268" v="18" actId="1076"/>
          <ac:spMkLst>
            <pc:docMk/>
            <pc:sldMk cId="2087217440" sldId="294"/>
            <ac:spMk id="7" creationId="{398D931D-5663-F788-4F7C-D136ED3B2EBB}"/>
          </ac:spMkLst>
        </pc:spChg>
        <pc:spChg chg="add mod">
          <ac:chgData name="Rayan Chowdhury" userId="03bf86d2580bf829" providerId="Windows Live" clId="Web-{6FD6FFE6-2B45-9CB8-FBB8-FF9A06C7C485}" dt="2024-07-08T13:27:52.241" v="28" actId="14100"/>
          <ac:spMkLst>
            <pc:docMk/>
            <pc:sldMk cId="2087217440" sldId="294"/>
            <ac:spMk id="8" creationId="{74317983-4EC0-B1A2-6FB7-FD91D5622982}"/>
          </ac:spMkLst>
        </pc:spChg>
        <pc:spChg chg="add mod">
          <ac:chgData name="Rayan Chowdhury" userId="03bf86d2580bf829" providerId="Windows Live" clId="Web-{6FD6FFE6-2B45-9CB8-FBB8-FF9A06C7C485}" dt="2024-07-08T14:29:59.211" v="279"/>
          <ac:spMkLst>
            <pc:docMk/>
            <pc:sldMk cId="2087217440" sldId="294"/>
            <ac:spMk id="9" creationId="{BEC150EC-CDFE-98AB-E1F7-F6A506583FA8}"/>
          </ac:spMkLst>
        </pc:spChg>
        <pc:spChg chg="add mod">
          <ac:chgData name="Rayan Chowdhury" userId="03bf86d2580bf829" providerId="Windows Live" clId="Web-{6FD6FFE6-2B45-9CB8-FBB8-FF9A06C7C485}" dt="2024-07-08T14:30:01.492" v="280"/>
          <ac:spMkLst>
            <pc:docMk/>
            <pc:sldMk cId="2087217440" sldId="294"/>
            <ac:spMk id="10" creationId="{78E9B12F-84E2-8869-EEE3-AB84E7722761}"/>
          </ac:spMkLst>
        </pc:spChg>
        <pc:spChg chg="add mod">
          <ac:chgData name="Rayan Chowdhury" userId="03bf86d2580bf829" providerId="Windows Live" clId="Web-{6FD6FFE6-2B45-9CB8-FBB8-FF9A06C7C485}" dt="2024-07-08T14:30:03.602" v="281"/>
          <ac:spMkLst>
            <pc:docMk/>
            <pc:sldMk cId="2087217440" sldId="294"/>
            <ac:spMk id="11" creationId="{61D5BC65-7525-8126-3687-B7930DACEBF9}"/>
          </ac:spMkLst>
        </pc:spChg>
      </pc:sldChg>
      <pc:sldChg chg="del">
        <pc:chgData name="Rayan Chowdhury" userId="03bf86d2580bf829" providerId="Windows Live" clId="Web-{6FD6FFE6-2B45-9CB8-FBB8-FF9A06C7C485}" dt="2024-07-08T13:28:38.821" v="37"/>
        <pc:sldMkLst>
          <pc:docMk/>
          <pc:sldMk cId="1106180801" sldId="295"/>
        </pc:sldMkLst>
      </pc:sldChg>
      <pc:sldChg chg="addSp delSp modSp add replId addAnim">
        <pc:chgData name="Rayan Chowdhury" userId="03bf86d2580bf829" providerId="Windows Live" clId="Web-{6FD6FFE6-2B45-9CB8-FBB8-FF9A06C7C485}" dt="2024-07-08T15:00:00.676" v="622"/>
        <pc:sldMkLst>
          <pc:docMk/>
          <pc:sldMk cId="2873510539" sldId="295"/>
        </pc:sldMkLst>
        <pc:spChg chg="mod">
          <ac:chgData name="Rayan Chowdhury" userId="03bf86d2580bf829" providerId="Windows Live" clId="Web-{6FD6FFE6-2B45-9CB8-FBB8-FF9A06C7C485}" dt="2024-07-08T14:26:49.652" v="236" actId="20577"/>
          <ac:spMkLst>
            <pc:docMk/>
            <pc:sldMk cId="2873510539" sldId="295"/>
            <ac:spMk id="3" creationId="{DA2C8808-4B83-6E4E-6BE1-98E74A5B1E04}"/>
          </ac:spMkLst>
        </pc:spChg>
        <pc:spChg chg="mod">
          <ac:chgData name="Rayan Chowdhury" userId="03bf86d2580bf829" providerId="Windows Live" clId="Web-{6FD6FFE6-2B45-9CB8-FBB8-FF9A06C7C485}" dt="2024-07-08T14:06:55.589" v="152"/>
          <ac:spMkLst>
            <pc:docMk/>
            <pc:sldMk cId="2873510539" sldId="295"/>
            <ac:spMk id="4" creationId="{D6356B84-5307-87AB-06D8-9719055E74E5}"/>
          </ac:spMkLst>
        </pc:spChg>
        <pc:spChg chg="mod">
          <ac:chgData name="Rayan Chowdhury" userId="03bf86d2580bf829" providerId="Windows Live" clId="Web-{6FD6FFE6-2B45-9CB8-FBB8-FF9A06C7C485}" dt="2024-07-08T14:00:50.809" v="70"/>
          <ac:spMkLst>
            <pc:docMk/>
            <pc:sldMk cId="2873510539" sldId="295"/>
            <ac:spMk id="5" creationId="{6182AB23-B36A-BB1A-06F1-3E1ACD74EAA0}"/>
          </ac:spMkLst>
        </pc:spChg>
        <pc:spChg chg="mod">
          <ac:chgData name="Rayan Chowdhury" userId="03bf86d2580bf829" providerId="Windows Live" clId="Web-{6FD6FFE6-2B45-9CB8-FBB8-FF9A06C7C485}" dt="2024-07-08T14:30:09.086" v="282"/>
          <ac:spMkLst>
            <pc:docMk/>
            <pc:sldMk cId="2873510539" sldId="295"/>
            <ac:spMk id="9" creationId="{BEC150EC-CDFE-98AB-E1F7-F6A506583FA8}"/>
          </ac:spMkLst>
        </pc:spChg>
        <pc:spChg chg="mod">
          <ac:chgData name="Rayan Chowdhury" userId="03bf86d2580bf829" providerId="Windows Live" clId="Web-{6FD6FFE6-2B45-9CB8-FBB8-FF9A06C7C485}" dt="2024-07-08T14:30:14.399" v="284"/>
          <ac:spMkLst>
            <pc:docMk/>
            <pc:sldMk cId="2873510539" sldId="295"/>
            <ac:spMk id="10" creationId="{78E9B12F-84E2-8869-EEE3-AB84E7722761}"/>
          </ac:spMkLst>
        </pc:spChg>
        <pc:spChg chg="mod">
          <ac:chgData name="Rayan Chowdhury" userId="03bf86d2580bf829" providerId="Windows Live" clId="Web-{6FD6FFE6-2B45-9CB8-FBB8-FF9A06C7C485}" dt="2024-07-08T14:30:16.633" v="285"/>
          <ac:spMkLst>
            <pc:docMk/>
            <pc:sldMk cId="2873510539" sldId="295"/>
            <ac:spMk id="11" creationId="{61D5BC65-7525-8126-3687-B7930DACEBF9}"/>
          </ac:spMkLst>
        </pc:spChg>
        <pc:spChg chg="add mod">
          <ac:chgData name="Rayan Chowdhury" userId="03bf86d2580bf829" providerId="Windows Live" clId="Web-{6FD6FFE6-2B45-9CB8-FBB8-FF9A06C7C485}" dt="2024-07-08T14:00:43.246" v="68" actId="20577"/>
          <ac:spMkLst>
            <pc:docMk/>
            <pc:sldMk cId="2873510539" sldId="295"/>
            <ac:spMk id="12" creationId="{C1B85403-0582-4C09-6184-9E3D67C5B148}"/>
          </ac:spMkLst>
        </pc:spChg>
        <pc:spChg chg="add mod">
          <ac:chgData name="Rayan Chowdhury" userId="03bf86d2580bf829" providerId="Windows Live" clId="Web-{6FD6FFE6-2B45-9CB8-FBB8-FF9A06C7C485}" dt="2024-07-08T13:29:18.322" v="50" actId="1076"/>
          <ac:spMkLst>
            <pc:docMk/>
            <pc:sldMk cId="2873510539" sldId="295"/>
            <ac:spMk id="13" creationId="{3448E9DD-1A77-961F-26F1-81A4A95B3C78}"/>
          </ac:spMkLst>
        </pc:spChg>
        <pc:spChg chg="add del mod">
          <ac:chgData name="Rayan Chowdhury" userId="03bf86d2580bf829" providerId="Windows Live" clId="Web-{6FD6FFE6-2B45-9CB8-FBB8-FF9A06C7C485}" dt="2024-07-08T14:03:37.394" v="114"/>
          <ac:spMkLst>
            <pc:docMk/>
            <pc:sldMk cId="2873510539" sldId="295"/>
            <ac:spMk id="14" creationId="{C9C5F3FE-DA64-6E5E-A390-462BD0C14985}"/>
          </ac:spMkLst>
        </pc:spChg>
        <pc:spChg chg="add mod">
          <ac:chgData name="Rayan Chowdhury" userId="03bf86d2580bf829" providerId="Windows Live" clId="Web-{6FD6FFE6-2B45-9CB8-FBB8-FF9A06C7C485}" dt="2024-07-08T14:30:11.883" v="283"/>
          <ac:spMkLst>
            <pc:docMk/>
            <pc:sldMk cId="2873510539" sldId="295"/>
            <ac:spMk id="15" creationId="{278521F1-A047-062D-3348-B35641F1049C}"/>
          </ac:spMkLst>
        </pc:spChg>
        <pc:spChg chg="add del mod">
          <ac:chgData name="Rayan Chowdhury" userId="03bf86d2580bf829" providerId="Windows Live" clId="Web-{6FD6FFE6-2B45-9CB8-FBB8-FF9A06C7C485}" dt="2024-07-08T14:03:39.706" v="115"/>
          <ac:spMkLst>
            <pc:docMk/>
            <pc:sldMk cId="2873510539" sldId="295"/>
            <ac:spMk id="16" creationId="{809825D0-39BD-0A68-9004-55C948940F30}"/>
          </ac:spMkLst>
        </pc:spChg>
        <pc:spChg chg="add mod">
          <ac:chgData name="Rayan Chowdhury" userId="03bf86d2580bf829" providerId="Windows Live" clId="Web-{6FD6FFE6-2B45-9CB8-FBB8-FF9A06C7C485}" dt="2024-07-08T14:30:24.587" v="287"/>
          <ac:spMkLst>
            <pc:docMk/>
            <pc:sldMk cId="2873510539" sldId="295"/>
            <ac:spMk id="18" creationId="{4792ECCC-5816-1E02-6760-38B93EC334B9}"/>
          </ac:spMkLst>
        </pc:spChg>
        <pc:spChg chg="add del mod">
          <ac:chgData name="Rayan Chowdhury" userId="03bf86d2580bf829" providerId="Windows Live" clId="Web-{6FD6FFE6-2B45-9CB8-FBB8-FF9A06C7C485}" dt="2024-07-08T14:59:58.270" v="621"/>
          <ac:spMkLst>
            <pc:docMk/>
            <pc:sldMk cId="2873510539" sldId="295"/>
            <ac:spMk id="19" creationId="{861A63AA-B3F1-9353-CC9B-87384D5E209D}"/>
          </ac:spMkLst>
        </pc:spChg>
        <pc:spChg chg="add del mod">
          <ac:chgData name="Rayan Chowdhury" userId="03bf86d2580bf829" providerId="Windows Live" clId="Web-{6FD6FFE6-2B45-9CB8-FBB8-FF9A06C7C485}" dt="2024-07-08T15:00:00.676" v="622"/>
          <ac:spMkLst>
            <pc:docMk/>
            <pc:sldMk cId="2873510539" sldId="295"/>
            <ac:spMk id="20" creationId="{75968933-2DF1-1EDA-6777-2E925354D71C}"/>
          </ac:spMkLst>
        </pc:spChg>
      </pc:sldChg>
      <pc:sldChg chg="addSp delSp modSp add replId">
        <pc:chgData name="Rayan Chowdhury" userId="03bf86d2580bf829" providerId="Windows Live" clId="Web-{6FD6FFE6-2B45-9CB8-FBB8-FF9A06C7C485}" dt="2024-07-08T14:59:53.614" v="620"/>
        <pc:sldMkLst>
          <pc:docMk/>
          <pc:sldMk cId="2285655470" sldId="296"/>
        </pc:sldMkLst>
        <pc:spChg chg="add del mod">
          <ac:chgData name="Rayan Chowdhury" userId="03bf86d2580bf829" providerId="Windows Live" clId="Web-{6FD6FFE6-2B45-9CB8-FBB8-FF9A06C7C485}" dt="2024-07-08T14:49:24.214" v="547" actId="20577"/>
          <ac:spMkLst>
            <pc:docMk/>
            <pc:sldMk cId="2285655470" sldId="296"/>
            <ac:spMk id="3" creationId="{DA2C8808-4B83-6E4E-6BE1-98E74A5B1E04}"/>
          </ac:spMkLst>
        </pc:spChg>
        <pc:spChg chg="mod">
          <ac:chgData name="Rayan Chowdhury" userId="03bf86d2580bf829" providerId="Windows Live" clId="Web-{6FD6FFE6-2B45-9CB8-FBB8-FF9A06C7C485}" dt="2024-07-08T14:06:33.088" v="148"/>
          <ac:spMkLst>
            <pc:docMk/>
            <pc:sldMk cId="2285655470" sldId="296"/>
            <ac:spMk id="4" creationId="{D6356B84-5307-87AB-06D8-9719055E74E5}"/>
          </ac:spMkLst>
        </pc:spChg>
        <pc:spChg chg="mod">
          <ac:chgData name="Rayan Chowdhury" userId="03bf86d2580bf829" providerId="Windows Live" clId="Web-{6FD6FFE6-2B45-9CB8-FBB8-FF9A06C7C485}" dt="2024-07-08T14:30:37.931" v="288"/>
          <ac:spMkLst>
            <pc:docMk/>
            <pc:sldMk cId="2285655470" sldId="296"/>
            <ac:spMk id="9" creationId="{BEC150EC-CDFE-98AB-E1F7-F6A506583FA8}"/>
          </ac:spMkLst>
        </pc:spChg>
        <pc:spChg chg="mod">
          <ac:chgData name="Rayan Chowdhury" userId="03bf86d2580bf829" providerId="Windows Live" clId="Web-{6FD6FFE6-2B45-9CB8-FBB8-FF9A06C7C485}" dt="2024-07-08T14:30:40.181" v="289"/>
          <ac:spMkLst>
            <pc:docMk/>
            <pc:sldMk cId="2285655470" sldId="296"/>
            <ac:spMk id="10" creationId="{78E9B12F-84E2-8869-EEE3-AB84E7722761}"/>
          </ac:spMkLst>
        </pc:spChg>
        <pc:spChg chg="mod">
          <ac:chgData name="Rayan Chowdhury" userId="03bf86d2580bf829" providerId="Windows Live" clId="Web-{6FD6FFE6-2B45-9CB8-FBB8-FF9A06C7C485}" dt="2024-07-08T14:30:43.588" v="290"/>
          <ac:spMkLst>
            <pc:docMk/>
            <pc:sldMk cId="2285655470" sldId="296"/>
            <ac:spMk id="11" creationId="{61D5BC65-7525-8126-3687-B7930DACEBF9}"/>
          </ac:spMkLst>
        </pc:spChg>
        <pc:spChg chg="mod">
          <ac:chgData name="Rayan Chowdhury" userId="03bf86d2580bf829" providerId="Windows Live" clId="Web-{6FD6FFE6-2B45-9CB8-FBB8-FF9A06C7C485}" dt="2024-07-08T14:06:42.651" v="150"/>
          <ac:spMkLst>
            <pc:docMk/>
            <pc:sldMk cId="2285655470" sldId="296"/>
            <ac:spMk id="12" creationId="{C1B85403-0582-4C09-6184-9E3D67C5B148}"/>
          </ac:spMkLst>
        </pc:spChg>
        <pc:spChg chg="mod">
          <ac:chgData name="Rayan Chowdhury" userId="03bf86d2580bf829" providerId="Windows Live" clId="Web-{6FD6FFE6-2B45-9CB8-FBB8-FF9A06C7C485}" dt="2024-07-08T14:06:13.431" v="146" actId="20577"/>
          <ac:spMkLst>
            <pc:docMk/>
            <pc:sldMk cId="2285655470" sldId="296"/>
            <ac:spMk id="13" creationId="{3448E9DD-1A77-961F-26F1-81A4A95B3C78}"/>
          </ac:spMkLst>
        </pc:spChg>
        <pc:spChg chg="add del mod">
          <ac:chgData name="Rayan Chowdhury" userId="03bf86d2580bf829" providerId="Windows Live" clId="Web-{6FD6FFE6-2B45-9CB8-FBB8-FF9A06C7C485}" dt="2024-07-08T14:08:54.031" v="164"/>
          <ac:spMkLst>
            <pc:docMk/>
            <pc:sldMk cId="2285655470" sldId="296"/>
            <ac:spMk id="16" creationId="{42EE4DB1-2250-8D27-9817-276EF90CD00C}"/>
          </ac:spMkLst>
        </pc:spChg>
        <pc:spChg chg="mod">
          <ac:chgData name="Rayan Chowdhury" userId="03bf86d2580bf829" providerId="Windows Live" clId="Web-{6FD6FFE6-2B45-9CB8-FBB8-FF9A06C7C485}" dt="2024-07-08T14:30:53.213" v="292"/>
          <ac:spMkLst>
            <pc:docMk/>
            <pc:sldMk cId="2285655470" sldId="296"/>
            <ac:spMk id="18" creationId="{4792ECCC-5816-1E02-6760-38B93EC334B9}"/>
          </ac:spMkLst>
        </pc:spChg>
        <pc:spChg chg="add del mod">
          <ac:chgData name="Rayan Chowdhury" userId="03bf86d2580bf829" providerId="Windows Live" clId="Web-{6FD6FFE6-2B45-9CB8-FBB8-FF9A06C7C485}" dt="2024-07-08T14:59:51.832" v="619"/>
          <ac:spMkLst>
            <pc:docMk/>
            <pc:sldMk cId="2285655470" sldId="296"/>
            <ac:spMk id="19" creationId="{78B41917-5A70-70A6-509A-CA7F15BF5016}"/>
          </ac:spMkLst>
        </pc:spChg>
        <pc:spChg chg="add del mod">
          <ac:chgData name="Rayan Chowdhury" userId="03bf86d2580bf829" providerId="Windows Live" clId="Web-{6FD6FFE6-2B45-9CB8-FBB8-FF9A06C7C485}" dt="2024-07-08T14:59:53.614" v="620"/>
          <ac:spMkLst>
            <pc:docMk/>
            <pc:sldMk cId="2285655470" sldId="296"/>
            <ac:spMk id="21" creationId="{C88BDF65-A1A2-E011-45B3-F602D9F4AAE1}"/>
          </ac:spMkLst>
        </pc:spChg>
      </pc:sldChg>
      <pc:sldChg chg="del">
        <pc:chgData name="Rayan Chowdhury" userId="03bf86d2580bf829" providerId="Windows Live" clId="Web-{6FD6FFE6-2B45-9CB8-FBB8-FF9A06C7C485}" dt="2024-07-08T13:28:40.227" v="38"/>
        <pc:sldMkLst>
          <pc:docMk/>
          <pc:sldMk cId="3654450188" sldId="296"/>
        </pc:sldMkLst>
      </pc:sldChg>
      <pc:sldChg chg="delSp modSp add del replId">
        <pc:chgData name="Rayan Chowdhury" userId="03bf86d2580bf829" providerId="Windows Live" clId="Web-{6FD6FFE6-2B45-9CB8-FBB8-FF9A06C7C485}" dt="2024-07-08T14:59:43.566" v="616"/>
        <pc:sldMkLst>
          <pc:docMk/>
          <pc:sldMk cId="3356874859" sldId="297"/>
        </pc:sldMkLst>
        <pc:spChg chg="mod">
          <ac:chgData name="Rayan Chowdhury" userId="03bf86d2580bf829" providerId="Windows Live" clId="Web-{6FD6FFE6-2B45-9CB8-FBB8-FF9A06C7C485}" dt="2024-07-08T14:46:37.266" v="544" actId="20577"/>
          <ac:spMkLst>
            <pc:docMk/>
            <pc:sldMk cId="3356874859" sldId="297"/>
            <ac:spMk id="3" creationId="{DA2C8808-4B83-6E4E-6BE1-98E74A5B1E04}"/>
          </ac:spMkLst>
        </pc:spChg>
        <pc:spChg chg="mod">
          <ac:chgData name="Rayan Chowdhury" userId="03bf86d2580bf829" providerId="Windows Live" clId="Web-{6FD6FFE6-2B45-9CB8-FBB8-FF9A06C7C485}" dt="2024-07-08T14:29:45.601" v="276"/>
          <ac:spMkLst>
            <pc:docMk/>
            <pc:sldMk cId="3356874859" sldId="297"/>
            <ac:spMk id="9" creationId="{BEC150EC-CDFE-98AB-E1F7-F6A506583FA8}"/>
          </ac:spMkLst>
        </pc:spChg>
        <pc:spChg chg="mod">
          <ac:chgData name="Rayan Chowdhury" userId="03bf86d2580bf829" providerId="Windows Live" clId="Web-{6FD6FFE6-2B45-9CB8-FBB8-FF9A06C7C485}" dt="2024-07-08T14:29:49.414" v="277"/>
          <ac:spMkLst>
            <pc:docMk/>
            <pc:sldMk cId="3356874859" sldId="297"/>
            <ac:spMk id="10" creationId="{78E9B12F-84E2-8869-EEE3-AB84E7722761}"/>
          </ac:spMkLst>
        </pc:spChg>
        <pc:spChg chg="mod">
          <ac:chgData name="Rayan Chowdhury" userId="03bf86d2580bf829" providerId="Windows Live" clId="Web-{6FD6FFE6-2B45-9CB8-FBB8-FF9A06C7C485}" dt="2024-07-08T14:29:51.898" v="278"/>
          <ac:spMkLst>
            <pc:docMk/>
            <pc:sldMk cId="3356874859" sldId="297"/>
            <ac:spMk id="11" creationId="{61D5BC65-7525-8126-3687-B7930DACEBF9}"/>
          </ac:spMkLst>
        </pc:spChg>
        <pc:spChg chg="mod">
          <ac:chgData name="Rayan Chowdhury" userId="03bf86d2580bf829" providerId="Windows Live" clId="Web-{6FD6FFE6-2B45-9CB8-FBB8-FF9A06C7C485}" dt="2024-07-08T14:21:38.702" v="197"/>
          <ac:spMkLst>
            <pc:docMk/>
            <pc:sldMk cId="3356874859" sldId="297"/>
            <ac:spMk id="13" creationId="{3448E9DD-1A77-961F-26F1-81A4A95B3C78}"/>
          </ac:spMkLst>
        </pc:spChg>
        <pc:spChg chg="mod">
          <ac:chgData name="Rayan Chowdhury" userId="03bf86d2580bf829" providerId="Windows Live" clId="Web-{6FD6FFE6-2B45-9CB8-FBB8-FF9A06C7C485}" dt="2024-07-08T14:36:29.101" v="494"/>
          <ac:spMkLst>
            <pc:docMk/>
            <pc:sldMk cId="3356874859" sldId="297"/>
            <ac:spMk id="18" creationId="{4792ECCC-5816-1E02-6760-38B93EC334B9}"/>
          </ac:spMkLst>
        </pc:spChg>
        <pc:spChg chg="del mod">
          <ac:chgData name="Rayan Chowdhury" userId="03bf86d2580bf829" providerId="Windows Live" clId="Web-{6FD6FFE6-2B45-9CB8-FBB8-FF9A06C7C485}" dt="2024-07-08T14:59:35.190" v="614"/>
          <ac:spMkLst>
            <pc:docMk/>
            <pc:sldMk cId="3356874859" sldId="297"/>
            <ac:spMk id="19" creationId="{78B41917-5A70-70A6-509A-CA7F15BF5016}"/>
          </ac:spMkLst>
        </pc:spChg>
        <pc:spChg chg="del">
          <ac:chgData name="Rayan Chowdhury" userId="03bf86d2580bf829" providerId="Windows Live" clId="Web-{6FD6FFE6-2B45-9CB8-FBB8-FF9A06C7C485}" dt="2024-07-08T14:59:36.956" v="615"/>
          <ac:spMkLst>
            <pc:docMk/>
            <pc:sldMk cId="3356874859" sldId="297"/>
            <ac:spMk id="21" creationId="{C88BDF65-A1A2-E011-45B3-F602D9F4AAE1}"/>
          </ac:spMkLst>
        </pc:spChg>
      </pc:sldChg>
      <pc:sldChg chg="addSp delSp modSp add replId delAnim">
        <pc:chgData name="Rayan Chowdhury" userId="03bf86d2580bf829" providerId="Windows Live" clId="Web-{6FD6FFE6-2B45-9CB8-FBB8-FF9A06C7C485}" dt="2024-07-08T15:05:41.502" v="713" actId="20577"/>
        <pc:sldMkLst>
          <pc:docMk/>
          <pc:sldMk cId="1488108798" sldId="298"/>
        </pc:sldMkLst>
        <pc:spChg chg="mod">
          <ac:chgData name="Rayan Chowdhury" userId="03bf86d2580bf829" providerId="Windows Live" clId="Web-{6FD6FFE6-2B45-9CB8-FBB8-FF9A06C7C485}" dt="2024-07-08T14:32:45.795" v="308" actId="14100"/>
          <ac:spMkLst>
            <pc:docMk/>
            <pc:sldMk cId="1488108798" sldId="298"/>
            <ac:spMk id="3" creationId="{DA2C8808-4B83-6E4E-6BE1-98E74A5B1E04}"/>
          </ac:spMkLst>
        </pc:spChg>
        <pc:spChg chg="mod">
          <ac:chgData name="Rayan Chowdhury" userId="03bf86d2580bf829" providerId="Windows Live" clId="Web-{6FD6FFE6-2B45-9CB8-FBB8-FF9A06C7C485}" dt="2024-07-08T14:33:05.718" v="312"/>
          <ac:spMkLst>
            <pc:docMk/>
            <pc:sldMk cId="1488108798" sldId="298"/>
            <ac:spMk id="5" creationId="{6182AB23-B36A-BB1A-06F1-3E1ACD74EAA0}"/>
          </ac:spMkLst>
        </pc:spChg>
        <pc:spChg chg="mod">
          <ac:chgData name="Rayan Chowdhury" userId="03bf86d2580bf829" providerId="Windows Live" clId="Web-{6FD6FFE6-2B45-9CB8-FBB8-FF9A06C7C485}" dt="2024-07-08T14:33:10.234" v="313"/>
          <ac:spMkLst>
            <pc:docMk/>
            <pc:sldMk cId="1488108798" sldId="298"/>
            <ac:spMk id="7" creationId="{398D931D-5663-F788-4F7C-D136ED3B2EBB}"/>
          </ac:spMkLst>
        </pc:spChg>
        <pc:spChg chg="mod">
          <ac:chgData name="Rayan Chowdhury" userId="03bf86d2580bf829" providerId="Windows Live" clId="Web-{6FD6FFE6-2B45-9CB8-FBB8-FF9A06C7C485}" dt="2024-07-08T14:32:55.515" v="310"/>
          <ac:spMkLst>
            <pc:docMk/>
            <pc:sldMk cId="1488108798" sldId="298"/>
            <ac:spMk id="9" creationId="{BEC150EC-CDFE-98AB-E1F7-F6A506583FA8}"/>
          </ac:spMkLst>
        </pc:spChg>
        <pc:spChg chg="del">
          <ac:chgData name="Rayan Chowdhury" userId="03bf86d2580bf829" providerId="Windows Live" clId="Web-{6FD6FFE6-2B45-9CB8-FBB8-FF9A06C7C485}" dt="2024-07-08T14:32:37.248" v="305"/>
          <ac:spMkLst>
            <pc:docMk/>
            <pc:sldMk cId="1488108798" sldId="298"/>
            <ac:spMk id="12" creationId="{C1B85403-0582-4C09-6184-9E3D67C5B148}"/>
          </ac:spMkLst>
        </pc:spChg>
        <pc:spChg chg="del">
          <ac:chgData name="Rayan Chowdhury" userId="03bf86d2580bf829" providerId="Windows Live" clId="Web-{6FD6FFE6-2B45-9CB8-FBB8-FF9A06C7C485}" dt="2024-07-08T14:32:37.248" v="304"/>
          <ac:spMkLst>
            <pc:docMk/>
            <pc:sldMk cId="1488108798" sldId="298"/>
            <ac:spMk id="13" creationId="{3448E9DD-1A77-961F-26F1-81A4A95B3C78}"/>
          </ac:spMkLst>
        </pc:spChg>
        <pc:spChg chg="add mod">
          <ac:chgData name="Rayan Chowdhury" userId="03bf86d2580bf829" providerId="Windows Live" clId="Web-{6FD6FFE6-2B45-9CB8-FBB8-FF9A06C7C485}" dt="2024-07-08T14:43:49.072" v="529" actId="1076"/>
          <ac:spMkLst>
            <pc:docMk/>
            <pc:sldMk cId="1488108798" sldId="298"/>
            <ac:spMk id="14" creationId="{84EDB820-57D5-3841-8612-1C43D72EB91A}"/>
          </ac:spMkLst>
        </pc:spChg>
        <pc:spChg chg="del">
          <ac:chgData name="Rayan Chowdhury" userId="03bf86d2580bf829" providerId="Windows Live" clId="Web-{6FD6FFE6-2B45-9CB8-FBB8-FF9A06C7C485}" dt="2024-07-08T14:32:37.248" v="303"/>
          <ac:spMkLst>
            <pc:docMk/>
            <pc:sldMk cId="1488108798" sldId="298"/>
            <ac:spMk id="15" creationId="{278521F1-A047-062D-3348-B35641F1049C}"/>
          </ac:spMkLst>
        </pc:spChg>
        <pc:spChg chg="add mod">
          <ac:chgData name="Rayan Chowdhury" userId="03bf86d2580bf829" providerId="Windows Live" clId="Web-{6FD6FFE6-2B45-9CB8-FBB8-FF9A06C7C485}" dt="2024-07-08T14:43:11.164" v="513" actId="1076"/>
          <ac:spMkLst>
            <pc:docMk/>
            <pc:sldMk cId="1488108798" sldId="298"/>
            <ac:spMk id="16" creationId="{4BEABD13-74BE-DFAE-513D-D05F87C11728}"/>
          </ac:spMkLst>
        </pc:spChg>
        <pc:spChg chg="add mod">
          <ac:chgData name="Rayan Chowdhury" userId="03bf86d2580bf829" providerId="Windows Live" clId="Web-{6FD6FFE6-2B45-9CB8-FBB8-FF9A06C7C485}" dt="2024-07-08T14:43:54.509" v="530" actId="14100"/>
          <ac:spMkLst>
            <pc:docMk/>
            <pc:sldMk cId="1488108798" sldId="298"/>
            <ac:spMk id="17" creationId="{3EF694EA-FA5A-7B4D-B475-7CBD623E98D7}"/>
          </ac:spMkLst>
        </pc:spChg>
        <pc:spChg chg="del">
          <ac:chgData name="Rayan Chowdhury" userId="03bf86d2580bf829" providerId="Windows Live" clId="Web-{6FD6FFE6-2B45-9CB8-FBB8-FF9A06C7C485}" dt="2024-07-08T14:32:37.248" v="302"/>
          <ac:spMkLst>
            <pc:docMk/>
            <pc:sldMk cId="1488108798" sldId="298"/>
            <ac:spMk id="18" creationId="{4792ECCC-5816-1E02-6760-38B93EC334B9}"/>
          </ac:spMkLst>
        </pc:spChg>
        <pc:spChg chg="del">
          <ac:chgData name="Rayan Chowdhury" userId="03bf86d2580bf829" providerId="Windows Live" clId="Web-{6FD6FFE6-2B45-9CB8-FBB8-FF9A06C7C485}" dt="2024-07-08T14:32:37.248" v="301"/>
          <ac:spMkLst>
            <pc:docMk/>
            <pc:sldMk cId="1488108798" sldId="298"/>
            <ac:spMk id="19" creationId="{78B41917-5A70-70A6-509A-CA7F15BF5016}"/>
          </ac:spMkLst>
        </pc:spChg>
        <pc:spChg chg="add mod">
          <ac:chgData name="Rayan Chowdhury" userId="03bf86d2580bf829" providerId="Windows Live" clId="Web-{6FD6FFE6-2B45-9CB8-FBB8-FF9A06C7C485}" dt="2024-07-08T15:00:10.958" v="624" actId="20577"/>
          <ac:spMkLst>
            <pc:docMk/>
            <pc:sldMk cId="1488108798" sldId="298"/>
            <ac:spMk id="20" creationId="{40F26D3C-4033-1A75-C477-35D2F4AF48FB}"/>
          </ac:spMkLst>
        </pc:spChg>
        <pc:spChg chg="del">
          <ac:chgData name="Rayan Chowdhury" userId="03bf86d2580bf829" providerId="Windows Live" clId="Web-{6FD6FFE6-2B45-9CB8-FBB8-FF9A06C7C485}" dt="2024-07-08T14:32:37.248" v="300"/>
          <ac:spMkLst>
            <pc:docMk/>
            <pc:sldMk cId="1488108798" sldId="298"/>
            <ac:spMk id="21" creationId="{C88BDF65-A1A2-E011-45B3-F602D9F4AAE1}"/>
          </ac:spMkLst>
        </pc:spChg>
        <pc:spChg chg="add mod">
          <ac:chgData name="Rayan Chowdhury" userId="03bf86d2580bf829" providerId="Windows Live" clId="Web-{6FD6FFE6-2B45-9CB8-FBB8-FF9A06C7C485}" dt="2024-07-08T15:01:07.695" v="631" actId="20577"/>
          <ac:spMkLst>
            <pc:docMk/>
            <pc:sldMk cId="1488108798" sldId="298"/>
            <ac:spMk id="22" creationId="{118BEF40-2B62-352B-C668-803C502CD586}"/>
          </ac:spMkLst>
        </pc:spChg>
        <pc:spChg chg="add mod">
          <ac:chgData name="Rayan Chowdhury" userId="03bf86d2580bf829" providerId="Windows Live" clId="Web-{6FD6FFE6-2B45-9CB8-FBB8-FF9A06C7C485}" dt="2024-07-08T15:02:47.605" v="655" actId="20577"/>
          <ac:spMkLst>
            <pc:docMk/>
            <pc:sldMk cId="1488108798" sldId="298"/>
            <ac:spMk id="23" creationId="{476C3695-A363-310D-173B-F225C1D06017}"/>
          </ac:spMkLst>
        </pc:spChg>
        <pc:spChg chg="add mod">
          <ac:chgData name="Rayan Chowdhury" userId="03bf86d2580bf829" providerId="Windows Live" clId="Web-{6FD6FFE6-2B45-9CB8-FBB8-FF9A06C7C485}" dt="2024-07-08T15:02:24.041" v="645" actId="20577"/>
          <ac:spMkLst>
            <pc:docMk/>
            <pc:sldMk cId="1488108798" sldId="298"/>
            <ac:spMk id="24" creationId="{8E797EF8-31FC-9596-B7C0-10CAD24E4776}"/>
          </ac:spMkLst>
        </pc:spChg>
        <pc:spChg chg="add mod">
          <ac:chgData name="Rayan Chowdhury" userId="03bf86d2580bf829" providerId="Windows Live" clId="Web-{6FD6FFE6-2B45-9CB8-FBB8-FF9A06C7C485}" dt="2024-07-08T15:02:58.574" v="660" actId="20577"/>
          <ac:spMkLst>
            <pc:docMk/>
            <pc:sldMk cId="1488108798" sldId="298"/>
            <ac:spMk id="25" creationId="{A1E9AE90-F880-4395-3334-A3DBAB1F6D6C}"/>
          </ac:spMkLst>
        </pc:spChg>
        <pc:spChg chg="add mod">
          <ac:chgData name="Rayan Chowdhury" userId="03bf86d2580bf829" providerId="Windows Live" clId="Web-{6FD6FFE6-2B45-9CB8-FBB8-FF9A06C7C485}" dt="2024-07-08T15:03:22.340" v="671" actId="20577"/>
          <ac:spMkLst>
            <pc:docMk/>
            <pc:sldMk cId="1488108798" sldId="298"/>
            <ac:spMk id="26" creationId="{13E2CA18-F978-0243-847F-94C741F39FBD}"/>
          </ac:spMkLst>
        </pc:spChg>
        <pc:spChg chg="add mod">
          <ac:chgData name="Rayan Chowdhury" userId="03bf86d2580bf829" providerId="Windows Live" clId="Web-{6FD6FFE6-2B45-9CB8-FBB8-FF9A06C7C485}" dt="2024-07-08T15:03:59.576" v="679" actId="1076"/>
          <ac:spMkLst>
            <pc:docMk/>
            <pc:sldMk cId="1488108798" sldId="298"/>
            <ac:spMk id="27" creationId="{EFD1442A-E130-4705-7B55-245C6EDE2063}"/>
          </ac:spMkLst>
        </pc:spChg>
        <pc:spChg chg="add mod">
          <ac:chgData name="Rayan Chowdhury" userId="03bf86d2580bf829" providerId="Windows Live" clId="Web-{6FD6FFE6-2B45-9CB8-FBB8-FF9A06C7C485}" dt="2024-07-08T15:04:14.452" v="680" actId="1076"/>
          <ac:spMkLst>
            <pc:docMk/>
            <pc:sldMk cId="1488108798" sldId="298"/>
            <ac:spMk id="28" creationId="{BFC6D70A-C740-6167-8B32-CACFAF468262}"/>
          </ac:spMkLst>
        </pc:spChg>
        <pc:spChg chg="add mod">
          <ac:chgData name="Rayan Chowdhury" userId="03bf86d2580bf829" providerId="Windows Live" clId="Web-{6FD6FFE6-2B45-9CB8-FBB8-FF9A06C7C485}" dt="2024-07-08T15:04:26.062" v="681" actId="1076"/>
          <ac:spMkLst>
            <pc:docMk/>
            <pc:sldMk cId="1488108798" sldId="298"/>
            <ac:spMk id="29" creationId="{F0870E18-37F3-95E0-98C9-068CD49D0FF3}"/>
          </ac:spMkLst>
        </pc:spChg>
        <pc:spChg chg="add mod">
          <ac:chgData name="Rayan Chowdhury" userId="03bf86d2580bf829" providerId="Windows Live" clId="Web-{6FD6FFE6-2B45-9CB8-FBB8-FF9A06C7C485}" dt="2024-07-08T15:05:00.454" v="695" actId="20577"/>
          <ac:spMkLst>
            <pc:docMk/>
            <pc:sldMk cId="1488108798" sldId="298"/>
            <ac:spMk id="30" creationId="{4E362E58-477B-FAFA-F889-CD61138350DB}"/>
          </ac:spMkLst>
        </pc:spChg>
        <pc:spChg chg="add mod">
          <ac:chgData name="Rayan Chowdhury" userId="03bf86d2580bf829" providerId="Windows Live" clId="Web-{6FD6FFE6-2B45-9CB8-FBB8-FF9A06C7C485}" dt="2024-07-08T15:05:23.626" v="706" actId="1076"/>
          <ac:spMkLst>
            <pc:docMk/>
            <pc:sldMk cId="1488108798" sldId="298"/>
            <ac:spMk id="31" creationId="{18A55F79-4131-5EAC-7BE8-C20068908DB8}"/>
          </ac:spMkLst>
        </pc:spChg>
        <pc:spChg chg="add mod">
          <ac:chgData name="Rayan Chowdhury" userId="03bf86d2580bf829" providerId="Windows Live" clId="Web-{6FD6FFE6-2B45-9CB8-FBB8-FF9A06C7C485}" dt="2024-07-08T15:05:41.502" v="713" actId="20577"/>
          <ac:spMkLst>
            <pc:docMk/>
            <pc:sldMk cId="1488108798" sldId="298"/>
            <ac:spMk id="32" creationId="{F3BA0177-535B-D81F-22B0-8E009E6FE9C5}"/>
          </ac:spMkLst>
        </pc:spChg>
      </pc:sldChg>
      <pc:sldChg chg="delSp modSp add replId">
        <pc:chgData name="Rayan Chowdhury" userId="03bf86d2580bf829" providerId="Windows Live" clId="Web-{6FD6FFE6-2B45-9CB8-FBB8-FF9A06C7C485}" dt="2024-07-08T14:59:48.598" v="618"/>
        <pc:sldMkLst>
          <pc:docMk/>
          <pc:sldMk cId="86376784" sldId="299"/>
        </pc:sldMkLst>
        <pc:spChg chg="mod">
          <ac:chgData name="Rayan Chowdhury" userId="03bf86d2580bf829" providerId="Windows Live" clId="Web-{6FD6FFE6-2B45-9CB8-FBB8-FF9A06C7C485}" dt="2024-07-08T14:51:43.938" v="613" actId="20577"/>
          <ac:spMkLst>
            <pc:docMk/>
            <pc:sldMk cId="86376784" sldId="299"/>
            <ac:spMk id="3" creationId="{DA2C8808-4B83-6E4E-6BE1-98E74A5B1E04}"/>
          </ac:spMkLst>
        </pc:spChg>
        <pc:spChg chg="del">
          <ac:chgData name="Rayan Chowdhury" userId="03bf86d2580bf829" providerId="Windows Live" clId="Web-{6FD6FFE6-2B45-9CB8-FBB8-FF9A06C7C485}" dt="2024-07-08T14:59:47.035" v="617"/>
          <ac:spMkLst>
            <pc:docMk/>
            <pc:sldMk cId="86376784" sldId="299"/>
            <ac:spMk id="19" creationId="{78B41917-5A70-70A6-509A-CA7F15BF5016}"/>
          </ac:spMkLst>
        </pc:spChg>
        <pc:spChg chg="del">
          <ac:chgData name="Rayan Chowdhury" userId="03bf86d2580bf829" providerId="Windows Live" clId="Web-{6FD6FFE6-2B45-9CB8-FBB8-FF9A06C7C485}" dt="2024-07-08T14:59:48.598" v="618"/>
          <ac:spMkLst>
            <pc:docMk/>
            <pc:sldMk cId="86376784" sldId="299"/>
            <ac:spMk id="21" creationId="{C88BDF65-A1A2-E011-45B3-F602D9F4AAE1}"/>
          </ac:spMkLst>
        </pc:spChg>
      </pc:sldChg>
      <pc:sldChg chg="add del replId">
        <pc:chgData name="Rayan Chowdhury" userId="03bf86d2580bf829" providerId="Windows Live" clId="Web-{6FD6FFE6-2B45-9CB8-FBB8-FF9A06C7C485}" dt="2024-07-08T15:08:36.415" v="726"/>
        <pc:sldMkLst>
          <pc:docMk/>
          <pc:sldMk cId="2130560349" sldId="300"/>
        </pc:sldMkLst>
      </pc:sldChg>
      <pc:sldChg chg="modSp add replId">
        <pc:chgData name="Rayan Chowdhury" userId="03bf86d2580bf829" providerId="Windows Live" clId="Web-{6FD6FFE6-2B45-9CB8-FBB8-FF9A06C7C485}" dt="2024-07-08T15:08:30.149" v="725"/>
        <pc:sldMkLst>
          <pc:docMk/>
          <pc:sldMk cId="3885043837" sldId="301"/>
        </pc:sldMkLst>
        <pc:spChg chg="mod">
          <ac:chgData name="Rayan Chowdhury" userId="03bf86d2580bf829" providerId="Windows Live" clId="Web-{6FD6FFE6-2B45-9CB8-FBB8-FF9A06C7C485}" dt="2024-07-08T15:08:06.867" v="717"/>
          <ac:spMkLst>
            <pc:docMk/>
            <pc:sldMk cId="3885043837" sldId="301"/>
            <ac:spMk id="6" creationId="{60C0EF63-7513-EA24-5EEB-334266AC481D}"/>
          </ac:spMkLst>
        </pc:spChg>
        <pc:spChg chg="mod">
          <ac:chgData name="Rayan Chowdhury" userId="03bf86d2580bf829" providerId="Windows Live" clId="Web-{6FD6FFE6-2B45-9CB8-FBB8-FF9A06C7C485}" dt="2024-07-08T15:08:27.680" v="724"/>
          <ac:spMkLst>
            <pc:docMk/>
            <pc:sldMk cId="3885043837" sldId="301"/>
            <ac:spMk id="7" creationId="{398D931D-5663-F788-4F7C-D136ED3B2EBB}"/>
          </ac:spMkLst>
        </pc:spChg>
        <pc:spChg chg="mod">
          <ac:chgData name="Rayan Chowdhury" userId="03bf86d2580bf829" providerId="Windows Live" clId="Web-{6FD6FFE6-2B45-9CB8-FBB8-FF9A06C7C485}" dt="2024-07-08T15:08:30.149" v="725"/>
          <ac:spMkLst>
            <pc:docMk/>
            <pc:sldMk cId="3885043837" sldId="301"/>
            <ac:spMk id="9" creationId="{BEC150EC-CDFE-98AB-E1F7-F6A506583FA8}"/>
          </ac:spMkLst>
        </pc:spChg>
        <pc:spChg chg="mod">
          <ac:chgData name="Rayan Chowdhury" userId="03bf86d2580bf829" providerId="Windows Live" clId="Web-{6FD6FFE6-2B45-9CB8-FBB8-FF9A06C7C485}" dt="2024-07-08T15:08:16.399" v="721"/>
          <ac:spMkLst>
            <pc:docMk/>
            <pc:sldMk cId="3885043837" sldId="301"/>
            <ac:spMk id="10" creationId="{78E9B12F-84E2-8869-EEE3-AB84E7722761}"/>
          </ac:spMkLst>
        </pc:spChg>
      </pc:sldChg>
      <pc:sldChg chg="add replId">
        <pc:chgData name="Rayan Chowdhury" userId="03bf86d2580bf829" providerId="Windows Live" clId="Web-{6FD6FFE6-2B45-9CB8-FBB8-FF9A06C7C485}" dt="2024-07-08T15:08:39.993" v="727"/>
        <pc:sldMkLst>
          <pc:docMk/>
          <pc:sldMk cId="964237903" sldId="302"/>
        </pc:sldMkLst>
      </pc:sldChg>
    </pc:docChg>
  </pc:docChgLst>
  <pc:docChgLst>
    <pc:chgData name="Rayan Chowdhury" userId="03bf86d2580bf829" providerId="Windows Live" clId="Web-{275EF79D-2F97-1572-FDE6-BC2BF0EB03A8}"/>
    <pc:docChg chg="addSld modSld sldOrd">
      <pc:chgData name="Rayan Chowdhury" userId="03bf86d2580bf829" providerId="Windows Live" clId="Web-{275EF79D-2F97-1572-FDE6-BC2BF0EB03A8}" dt="2024-07-06T03:36:44.540" v="412" actId="20577"/>
      <pc:docMkLst>
        <pc:docMk/>
      </pc:docMkLst>
      <pc:sldChg chg="modSp">
        <pc:chgData name="Rayan Chowdhury" userId="03bf86d2580bf829" providerId="Windows Live" clId="Web-{275EF79D-2F97-1572-FDE6-BC2BF0EB03A8}" dt="2024-07-06T02:59:18.375" v="2" actId="20577"/>
        <pc:sldMkLst>
          <pc:docMk/>
          <pc:sldMk cId="178790918" sldId="281"/>
        </pc:sldMkLst>
        <pc:spChg chg="mod">
          <ac:chgData name="Rayan Chowdhury" userId="03bf86d2580bf829" providerId="Windows Live" clId="Web-{275EF79D-2F97-1572-FDE6-BC2BF0EB03A8}" dt="2024-07-06T02:59:18.375" v="2" actId="20577"/>
          <ac:spMkLst>
            <pc:docMk/>
            <pc:sldMk cId="178790918" sldId="281"/>
            <ac:spMk id="3" creationId="{2C77726C-3F4E-6A19-5211-A6E3D0C1BAED}"/>
          </ac:spMkLst>
        </pc:spChg>
      </pc:sldChg>
      <pc:sldChg chg="addSp delSp modSp addAnim delAnim modAnim">
        <pc:chgData name="Rayan Chowdhury" userId="03bf86d2580bf829" providerId="Windows Live" clId="Web-{275EF79D-2F97-1572-FDE6-BC2BF0EB03A8}" dt="2024-07-06T03:09:39.353" v="79"/>
        <pc:sldMkLst>
          <pc:docMk/>
          <pc:sldMk cId="548275759" sldId="282"/>
        </pc:sldMkLst>
        <pc:spChg chg="add mod">
          <ac:chgData name="Rayan Chowdhury" userId="03bf86d2580bf829" providerId="Windows Live" clId="Web-{275EF79D-2F97-1572-FDE6-BC2BF0EB03A8}" dt="2024-07-06T03:04:42.153" v="52" actId="1076"/>
          <ac:spMkLst>
            <pc:docMk/>
            <pc:sldMk cId="548275759" sldId="282"/>
            <ac:spMk id="2" creationId="{2A94256E-1939-760D-9639-DE78DE133D46}"/>
          </ac:spMkLst>
        </pc:spChg>
        <pc:spChg chg="mod">
          <ac:chgData name="Rayan Chowdhury" userId="03bf86d2580bf829" providerId="Windows Live" clId="Web-{275EF79D-2F97-1572-FDE6-BC2BF0EB03A8}" dt="2024-07-06T03:04:42.138" v="48" actId="1076"/>
          <ac:spMkLst>
            <pc:docMk/>
            <pc:sldMk cId="548275759" sldId="282"/>
            <ac:spMk id="4" creationId="{D6356B84-5307-87AB-06D8-9719055E74E5}"/>
          </ac:spMkLst>
        </pc:spChg>
        <pc:spChg chg="mod">
          <ac:chgData name="Rayan Chowdhury" userId="03bf86d2580bf829" providerId="Windows Live" clId="Web-{275EF79D-2F97-1572-FDE6-BC2BF0EB03A8}" dt="2024-07-06T03:04:42.138" v="49" actId="1076"/>
          <ac:spMkLst>
            <pc:docMk/>
            <pc:sldMk cId="548275759" sldId="282"/>
            <ac:spMk id="5" creationId="{6182AB23-B36A-BB1A-06F1-3E1ACD74EAA0}"/>
          </ac:spMkLst>
        </pc:spChg>
        <pc:spChg chg="mod">
          <ac:chgData name="Rayan Chowdhury" userId="03bf86d2580bf829" providerId="Windows Live" clId="Web-{275EF79D-2F97-1572-FDE6-BC2BF0EB03A8}" dt="2024-07-06T03:04:42.138" v="50" actId="1076"/>
          <ac:spMkLst>
            <pc:docMk/>
            <pc:sldMk cId="548275759" sldId="282"/>
            <ac:spMk id="6" creationId="{60C0EF63-7513-EA24-5EEB-334266AC481D}"/>
          </ac:spMkLst>
        </pc:spChg>
        <pc:spChg chg="mod">
          <ac:chgData name="Rayan Chowdhury" userId="03bf86d2580bf829" providerId="Windows Live" clId="Web-{275EF79D-2F97-1572-FDE6-BC2BF0EB03A8}" dt="2024-07-06T03:04:42.153" v="51" actId="1076"/>
          <ac:spMkLst>
            <pc:docMk/>
            <pc:sldMk cId="548275759" sldId="282"/>
            <ac:spMk id="7" creationId="{398D931D-5663-F788-4F7C-D136ED3B2EBB}"/>
          </ac:spMkLst>
        </pc:spChg>
        <pc:spChg chg="add del mod">
          <ac:chgData name="Rayan Chowdhury" userId="03bf86d2580bf829" providerId="Windows Live" clId="Web-{275EF79D-2F97-1572-FDE6-BC2BF0EB03A8}" dt="2024-07-06T03:03:55.558" v="47"/>
          <ac:spMkLst>
            <pc:docMk/>
            <pc:sldMk cId="548275759" sldId="282"/>
            <ac:spMk id="8" creationId="{34144ADF-25AB-6F95-6269-17649210EE80}"/>
          </ac:spMkLst>
        </pc:spChg>
        <pc:spChg chg="add mod">
          <ac:chgData name="Rayan Chowdhury" userId="03bf86d2580bf829" providerId="Windows Live" clId="Web-{275EF79D-2F97-1572-FDE6-BC2BF0EB03A8}" dt="2024-07-06T03:04:42.153" v="53" actId="1076"/>
          <ac:spMkLst>
            <pc:docMk/>
            <pc:sldMk cId="548275759" sldId="282"/>
            <ac:spMk id="9" creationId="{9D05D839-50DB-0A09-CB67-8739E9807F75}"/>
          </ac:spMkLst>
        </pc:spChg>
        <pc:spChg chg="add mod">
          <ac:chgData name="Rayan Chowdhury" userId="03bf86d2580bf829" providerId="Windows Live" clId="Web-{275EF79D-2F97-1572-FDE6-BC2BF0EB03A8}" dt="2024-07-06T03:04:42.169" v="54" actId="1076"/>
          <ac:spMkLst>
            <pc:docMk/>
            <pc:sldMk cId="548275759" sldId="282"/>
            <ac:spMk id="10" creationId="{8277CBE2-3F61-38A7-925B-1BFFA225EDCE}"/>
          </ac:spMkLst>
        </pc:spChg>
        <pc:spChg chg="add mod">
          <ac:chgData name="Rayan Chowdhury" userId="03bf86d2580bf829" providerId="Windows Live" clId="Web-{275EF79D-2F97-1572-FDE6-BC2BF0EB03A8}" dt="2024-07-06T03:04:42.169" v="55" actId="1076"/>
          <ac:spMkLst>
            <pc:docMk/>
            <pc:sldMk cId="548275759" sldId="282"/>
            <ac:spMk id="11" creationId="{CD4EB438-D8B4-5DBA-3BC9-1CBB2668FFD0}"/>
          </ac:spMkLst>
        </pc:spChg>
        <pc:spChg chg="add mod">
          <ac:chgData name="Rayan Chowdhury" userId="03bf86d2580bf829" providerId="Windows Live" clId="Web-{275EF79D-2F97-1572-FDE6-BC2BF0EB03A8}" dt="2024-07-06T03:04:42.169" v="56" actId="1076"/>
          <ac:spMkLst>
            <pc:docMk/>
            <pc:sldMk cId="548275759" sldId="282"/>
            <ac:spMk id="12" creationId="{DE2ABCB3-0533-80C3-942C-163B22879207}"/>
          </ac:spMkLst>
        </pc:spChg>
      </pc:sldChg>
      <pc:sldChg chg="modSp add mod replId setBg delAnim">
        <pc:chgData name="Rayan Chowdhury" userId="03bf86d2580bf829" providerId="Windows Live" clId="Web-{275EF79D-2F97-1572-FDE6-BC2BF0EB03A8}" dt="2024-07-06T03:18:40.030" v="216" actId="20577"/>
        <pc:sldMkLst>
          <pc:docMk/>
          <pc:sldMk cId="726620982" sldId="293"/>
        </pc:sldMkLst>
        <pc:spChg chg="mod">
          <ac:chgData name="Rayan Chowdhury" userId="03bf86d2580bf829" providerId="Windows Live" clId="Web-{275EF79D-2F97-1572-FDE6-BC2BF0EB03A8}" dt="2024-07-06T03:11:35.764" v="98" actId="1076"/>
          <ac:spMkLst>
            <pc:docMk/>
            <pc:sldMk cId="726620982" sldId="293"/>
            <ac:spMk id="2" creationId="{2A94256E-1939-760D-9639-DE78DE133D46}"/>
          </ac:spMkLst>
        </pc:spChg>
        <pc:spChg chg="mod">
          <ac:chgData name="Rayan Chowdhury" userId="03bf86d2580bf829" providerId="Windows Live" clId="Web-{275EF79D-2F97-1572-FDE6-BC2BF0EB03A8}" dt="2024-07-06T03:18:40.030" v="216" actId="20577"/>
          <ac:spMkLst>
            <pc:docMk/>
            <pc:sldMk cId="726620982" sldId="293"/>
            <ac:spMk id="3" creationId="{DA2C8808-4B83-6E4E-6BE1-98E74A5B1E04}"/>
          </ac:spMkLst>
        </pc:spChg>
        <pc:spChg chg="mod">
          <ac:chgData name="Rayan Chowdhury" userId="03bf86d2580bf829" providerId="Windows Live" clId="Web-{275EF79D-2F97-1572-FDE6-BC2BF0EB03A8}" dt="2024-07-06T03:12:27.094" v="108"/>
          <ac:spMkLst>
            <pc:docMk/>
            <pc:sldMk cId="726620982" sldId="293"/>
            <ac:spMk id="4" creationId="{D6356B84-5307-87AB-06D8-9719055E74E5}"/>
          </ac:spMkLst>
        </pc:spChg>
        <pc:spChg chg="mod">
          <ac:chgData name="Rayan Chowdhury" userId="03bf86d2580bf829" providerId="Windows Live" clId="Web-{275EF79D-2F97-1572-FDE6-BC2BF0EB03A8}" dt="2024-07-06T03:11:35.748" v="95" actId="1076"/>
          <ac:spMkLst>
            <pc:docMk/>
            <pc:sldMk cId="726620982" sldId="293"/>
            <ac:spMk id="5" creationId="{6182AB23-B36A-BB1A-06F1-3E1ACD74EAA0}"/>
          </ac:spMkLst>
        </pc:spChg>
        <pc:spChg chg="mod">
          <ac:chgData name="Rayan Chowdhury" userId="03bf86d2580bf829" providerId="Windows Live" clId="Web-{275EF79D-2F97-1572-FDE6-BC2BF0EB03A8}" dt="2024-07-06T03:11:35.748" v="96" actId="1076"/>
          <ac:spMkLst>
            <pc:docMk/>
            <pc:sldMk cId="726620982" sldId="293"/>
            <ac:spMk id="6" creationId="{60C0EF63-7513-EA24-5EEB-334266AC481D}"/>
          </ac:spMkLst>
        </pc:spChg>
        <pc:spChg chg="mod">
          <ac:chgData name="Rayan Chowdhury" userId="03bf86d2580bf829" providerId="Windows Live" clId="Web-{275EF79D-2F97-1572-FDE6-BC2BF0EB03A8}" dt="2024-07-06T03:11:35.748" v="97" actId="1076"/>
          <ac:spMkLst>
            <pc:docMk/>
            <pc:sldMk cId="726620982" sldId="293"/>
            <ac:spMk id="7" creationId="{398D931D-5663-F788-4F7C-D136ED3B2EBB}"/>
          </ac:spMkLst>
        </pc:spChg>
        <pc:spChg chg="mod">
          <ac:chgData name="Rayan Chowdhury" userId="03bf86d2580bf829" providerId="Windows Live" clId="Web-{275EF79D-2F97-1572-FDE6-BC2BF0EB03A8}" dt="2024-07-06T03:11:35.764" v="99" actId="1076"/>
          <ac:spMkLst>
            <pc:docMk/>
            <pc:sldMk cId="726620982" sldId="293"/>
            <ac:spMk id="9" creationId="{9D05D839-50DB-0A09-CB67-8739E9807F75}"/>
          </ac:spMkLst>
        </pc:spChg>
        <pc:spChg chg="mod">
          <ac:chgData name="Rayan Chowdhury" userId="03bf86d2580bf829" providerId="Windows Live" clId="Web-{275EF79D-2F97-1572-FDE6-BC2BF0EB03A8}" dt="2024-07-06T03:11:35.779" v="100" actId="1076"/>
          <ac:spMkLst>
            <pc:docMk/>
            <pc:sldMk cId="726620982" sldId="293"/>
            <ac:spMk id="10" creationId="{8277CBE2-3F61-38A7-925B-1BFFA225EDCE}"/>
          </ac:spMkLst>
        </pc:spChg>
        <pc:spChg chg="mod">
          <ac:chgData name="Rayan Chowdhury" userId="03bf86d2580bf829" providerId="Windows Live" clId="Web-{275EF79D-2F97-1572-FDE6-BC2BF0EB03A8}" dt="2024-07-06T03:11:35.779" v="101" actId="1076"/>
          <ac:spMkLst>
            <pc:docMk/>
            <pc:sldMk cId="726620982" sldId="293"/>
            <ac:spMk id="11" creationId="{CD4EB438-D8B4-5DBA-3BC9-1CBB2668FFD0}"/>
          </ac:spMkLst>
        </pc:spChg>
        <pc:spChg chg="mod">
          <ac:chgData name="Rayan Chowdhury" userId="03bf86d2580bf829" providerId="Windows Live" clId="Web-{275EF79D-2F97-1572-FDE6-BC2BF0EB03A8}" dt="2024-07-06T03:11:35.795" v="102" actId="1076"/>
          <ac:spMkLst>
            <pc:docMk/>
            <pc:sldMk cId="726620982" sldId="293"/>
            <ac:spMk id="12" creationId="{DE2ABCB3-0533-80C3-942C-163B22879207}"/>
          </ac:spMkLst>
        </pc:spChg>
      </pc:sldChg>
      <pc:sldChg chg="addSp delSp modSp add replId">
        <pc:chgData name="Rayan Chowdhury" userId="03bf86d2580bf829" providerId="Windows Live" clId="Web-{275EF79D-2F97-1572-FDE6-BC2BF0EB03A8}" dt="2024-07-06T03:36:44.540" v="412" actId="20577"/>
        <pc:sldMkLst>
          <pc:docMk/>
          <pc:sldMk cId="2087217440" sldId="294"/>
        </pc:sldMkLst>
        <pc:spChg chg="mod">
          <ac:chgData name="Rayan Chowdhury" userId="03bf86d2580bf829" providerId="Windows Live" clId="Web-{275EF79D-2F97-1572-FDE6-BC2BF0EB03A8}" dt="2024-07-06T03:36:14.039" v="407" actId="20577"/>
          <ac:spMkLst>
            <pc:docMk/>
            <pc:sldMk cId="2087217440" sldId="294"/>
            <ac:spMk id="2" creationId="{2A94256E-1939-760D-9639-DE78DE133D46}"/>
          </ac:spMkLst>
        </pc:spChg>
        <pc:spChg chg="mod">
          <ac:chgData name="Rayan Chowdhury" userId="03bf86d2580bf829" providerId="Windows Live" clId="Web-{275EF79D-2F97-1572-FDE6-BC2BF0EB03A8}" dt="2024-07-06T03:35:47.632" v="401" actId="14100"/>
          <ac:spMkLst>
            <pc:docMk/>
            <pc:sldMk cId="2087217440" sldId="294"/>
            <ac:spMk id="3" creationId="{DA2C8808-4B83-6E4E-6BE1-98E74A5B1E04}"/>
          </ac:spMkLst>
        </pc:spChg>
        <pc:spChg chg="mod">
          <ac:chgData name="Rayan Chowdhury" userId="03bf86d2580bf829" providerId="Windows Live" clId="Web-{275EF79D-2F97-1572-FDE6-BC2BF0EB03A8}" dt="2024-07-06T03:36:08.039" v="406" actId="14100"/>
          <ac:spMkLst>
            <pc:docMk/>
            <pc:sldMk cId="2087217440" sldId="294"/>
            <ac:spMk id="4" creationId="{D6356B84-5307-87AB-06D8-9719055E74E5}"/>
          </ac:spMkLst>
        </pc:spChg>
        <pc:spChg chg="mod">
          <ac:chgData name="Rayan Chowdhury" userId="03bf86d2580bf829" providerId="Windows Live" clId="Web-{275EF79D-2F97-1572-FDE6-BC2BF0EB03A8}" dt="2024-07-06T03:36:08.023" v="405" actId="14100"/>
          <ac:spMkLst>
            <pc:docMk/>
            <pc:sldMk cId="2087217440" sldId="294"/>
            <ac:spMk id="5" creationId="{6182AB23-B36A-BB1A-06F1-3E1ACD74EAA0}"/>
          </ac:spMkLst>
        </pc:spChg>
        <pc:spChg chg="add del mod">
          <ac:chgData name="Rayan Chowdhury" userId="03bf86d2580bf829" providerId="Windows Live" clId="Web-{275EF79D-2F97-1572-FDE6-BC2BF0EB03A8}" dt="2024-07-06T03:36:34.040" v="411" actId="20577"/>
          <ac:spMkLst>
            <pc:docMk/>
            <pc:sldMk cId="2087217440" sldId="294"/>
            <ac:spMk id="6" creationId="{60C0EF63-7513-EA24-5EEB-334266AC481D}"/>
          </ac:spMkLst>
        </pc:spChg>
        <pc:spChg chg="mod">
          <ac:chgData name="Rayan Chowdhury" userId="03bf86d2580bf829" providerId="Windows Live" clId="Web-{275EF79D-2F97-1572-FDE6-BC2BF0EB03A8}" dt="2024-07-06T03:36:44.540" v="412" actId="20577"/>
          <ac:spMkLst>
            <pc:docMk/>
            <pc:sldMk cId="2087217440" sldId="294"/>
            <ac:spMk id="7" creationId="{398D931D-5663-F788-4F7C-D136ED3B2EBB}"/>
          </ac:spMkLst>
        </pc:spChg>
        <pc:spChg chg="del">
          <ac:chgData name="Rayan Chowdhury" userId="03bf86d2580bf829" providerId="Windows Live" clId="Web-{275EF79D-2F97-1572-FDE6-BC2BF0EB03A8}" dt="2024-07-06T03:31:57.233" v="361"/>
          <ac:spMkLst>
            <pc:docMk/>
            <pc:sldMk cId="2087217440" sldId="294"/>
            <ac:spMk id="9" creationId="{9D05D839-50DB-0A09-CB67-8739E9807F75}"/>
          </ac:spMkLst>
        </pc:spChg>
        <pc:spChg chg="del">
          <ac:chgData name="Rayan Chowdhury" userId="03bf86d2580bf829" providerId="Windows Live" clId="Web-{275EF79D-2F97-1572-FDE6-BC2BF0EB03A8}" dt="2024-07-06T03:31:57.233" v="360"/>
          <ac:spMkLst>
            <pc:docMk/>
            <pc:sldMk cId="2087217440" sldId="294"/>
            <ac:spMk id="10" creationId="{8277CBE2-3F61-38A7-925B-1BFFA225EDCE}"/>
          </ac:spMkLst>
        </pc:spChg>
        <pc:spChg chg="del">
          <ac:chgData name="Rayan Chowdhury" userId="03bf86d2580bf829" providerId="Windows Live" clId="Web-{275EF79D-2F97-1572-FDE6-BC2BF0EB03A8}" dt="2024-07-06T03:31:57.233" v="359"/>
          <ac:spMkLst>
            <pc:docMk/>
            <pc:sldMk cId="2087217440" sldId="294"/>
            <ac:spMk id="11" creationId="{CD4EB438-D8B4-5DBA-3BC9-1CBB2668FFD0}"/>
          </ac:spMkLst>
        </pc:spChg>
        <pc:spChg chg="del">
          <ac:chgData name="Rayan Chowdhury" userId="03bf86d2580bf829" providerId="Windows Live" clId="Web-{275EF79D-2F97-1572-FDE6-BC2BF0EB03A8}" dt="2024-07-06T03:31:57.233" v="358"/>
          <ac:spMkLst>
            <pc:docMk/>
            <pc:sldMk cId="2087217440" sldId="294"/>
            <ac:spMk id="12" creationId="{DE2ABCB3-0533-80C3-942C-163B22879207}"/>
          </ac:spMkLst>
        </pc:spChg>
      </pc:sldChg>
      <pc:sldChg chg="addSp delSp modSp add ord replId">
        <pc:chgData name="Rayan Chowdhury" userId="03bf86d2580bf829" providerId="Windows Live" clId="Web-{275EF79D-2F97-1572-FDE6-BC2BF0EB03A8}" dt="2024-07-06T03:29:02.320" v="345"/>
        <pc:sldMkLst>
          <pc:docMk/>
          <pc:sldMk cId="1106180801" sldId="295"/>
        </pc:sldMkLst>
        <pc:spChg chg="del mod">
          <ac:chgData name="Rayan Chowdhury" userId="03bf86d2580bf829" providerId="Windows Live" clId="Web-{275EF79D-2F97-1572-FDE6-BC2BF0EB03A8}" dt="2024-07-06T03:23:12.822" v="290"/>
          <ac:spMkLst>
            <pc:docMk/>
            <pc:sldMk cId="1106180801" sldId="295"/>
            <ac:spMk id="3" creationId="{DA2C8808-4B83-6E4E-6BE1-98E74A5B1E04}"/>
          </ac:spMkLst>
        </pc:spChg>
        <pc:spChg chg="mod">
          <ac:chgData name="Rayan Chowdhury" userId="03bf86d2580bf829" providerId="Windows Live" clId="Web-{275EF79D-2F97-1572-FDE6-BC2BF0EB03A8}" dt="2024-07-06T03:20:37.222" v="256" actId="1076"/>
          <ac:spMkLst>
            <pc:docMk/>
            <pc:sldMk cId="1106180801" sldId="295"/>
            <ac:spMk id="4" creationId="{D6356B84-5307-87AB-06D8-9719055E74E5}"/>
          </ac:spMkLst>
        </pc:spChg>
        <pc:spChg chg="mod">
          <ac:chgData name="Rayan Chowdhury" userId="03bf86d2580bf829" providerId="Windows Live" clId="Web-{275EF79D-2F97-1572-FDE6-BC2BF0EB03A8}" dt="2024-07-06T03:19:42.126" v="224" actId="20577"/>
          <ac:spMkLst>
            <pc:docMk/>
            <pc:sldMk cId="1106180801" sldId="295"/>
            <ac:spMk id="5" creationId="{6182AB23-B36A-BB1A-06F1-3E1ACD74EAA0}"/>
          </ac:spMkLst>
        </pc:spChg>
        <pc:spChg chg="add del mod">
          <ac:chgData name="Rayan Chowdhury" userId="03bf86d2580bf829" providerId="Windows Live" clId="Web-{275EF79D-2F97-1572-FDE6-BC2BF0EB03A8}" dt="2024-07-06T03:21:45.272" v="276"/>
          <ac:spMkLst>
            <pc:docMk/>
            <pc:sldMk cId="1106180801" sldId="295"/>
            <ac:spMk id="8" creationId="{F4765541-0FD9-264F-96D1-05ADCE32AD81}"/>
          </ac:spMkLst>
        </pc:spChg>
        <pc:spChg chg="mod">
          <ac:chgData name="Rayan Chowdhury" userId="03bf86d2580bf829" providerId="Windows Live" clId="Web-{275EF79D-2F97-1572-FDE6-BC2BF0EB03A8}" dt="2024-07-06T03:19:07.328" v="221"/>
          <ac:spMkLst>
            <pc:docMk/>
            <pc:sldMk cId="1106180801" sldId="295"/>
            <ac:spMk id="12" creationId="{DE2ABCB3-0533-80C3-942C-163B22879207}"/>
          </ac:spMkLst>
        </pc:spChg>
        <pc:spChg chg="add del mod">
          <ac:chgData name="Rayan Chowdhury" userId="03bf86d2580bf829" providerId="Windows Live" clId="Web-{275EF79D-2F97-1572-FDE6-BC2BF0EB03A8}" dt="2024-07-06T03:23:36.166" v="291"/>
          <ac:spMkLst>
            <pc:docMk/>
            <pc:sldMk cId="1106180801" sldId="295"/>
            <ac:spMk id="13" creationId="{2B65226C-378B-B557-B42D-DFF1596D9323}"/>
          </ac:spMkLst>
        </pc:spChg>
        <pc:spChg chg="add mod">
          <ac:chgData name="Rayan Chowdhury" userId="03bf86d2580bf829" providerId="Windows Live" clId="Web-{275EF79D-2F97-1572-FDE6-BC2BF0EB03A8}" dt="2024-07-06T03:28:17.459" v="337" actId="1076"/>
          <ac:spMkLst>
            <pc:docMk/>
            <pc:sldMk cId="1106180801" sldId="295"/>
            <ac:spMk id="14" creationId="{BE318283-8E90-5904-7DBA-423F483C73E1}"/>
          </ac:spMkLst>
        </pc:spChg>
        <pc:spChg chg="add mod">
          <ac:chgData name="Rayan Chowdhury" userId="03bf86d2580bf829" providerId="Windows Live" clId="Web-{275EF79D-2F97-1572-FDE6-BC2BF0EB03A8}" dt="2024-07-06T03:28:25.256" v="338" actId="1076"/>
          <ac:spMkLst>
            <pc:docMk/>
            <pc:sldMk cId="1106180801" sldId="295"/>
            <ac:spMk id="15" creationId="{EC6AA0AE-AD40-7559-1057-4A418C28E5EB}"/>
          </ac:spMkLst>
        </pc:spChg>
        <pc:spChg chg="add del mod">
          <ac:chgData name="Rayan Chowdhury" userId="03bf86d2580bf829" providerId="Windows Live" clId="Web-{275EF79D-2F97-1572-FDE6-BC2BF0EB03A8}" dt="2024-07-06T03:25:13.311" v="316"/>
          <ac:spMkLst>
            <pc:docMk/>
            <pc:sldMk cId="1106180801" sldId="295"/>
            <ac:spMk id="16" creationId="{2BFDB434-AC2C-BF24-6229-41ECA6673FF2}"/>
          </ac:spMkLst>
        </pc:spChg>
        <pc:spChg chg="add del mod">
          <ac:chgData name="Rayan Chowdhury" userId="03bf86d2580bf829" providerId="Windows Live" clId="Web-{275EF79D-2F97-1572-FDE6-BC2BF0EB03A8}" dt="2024-07-06T03:21:45.272" v="275"/>
          <ac:spMkLst>
            <pc:docMk/>
            <pc:sldMk cId="1106180801" sldId="295"/>
            <ac:spMk id="17" creationId="{2191F476-DBAB-D1CB-3567-6544CF8DE7C6}"/>
          </ac:spMkLst>
        </pc:spChg>
        <pc:spChg chg="add del mod">
          <ac:chgData name="Rayan Chowdhury" userId="03bf86d2580bf829" providerId="Windows Live" clId="Web-{275EF79D-2F97-1572-FDE6-BC2BF0EB03A8}" dt="2024-07-06T03:21:45.272" v="274"/>
          <ac:spMkLst>
            <pc:docMk/>
            <pc:sldMk cId="1106180801" sldId="295"/>
            <ac:spMk id="18" creationId="{6EBD543C-BC6C-6502-B986-13D49BD288AC}"/>
          </ac:spMkLst>
        </pc:spChg>
        <pc:spChg chg="add del mod">
          <ac:chgData name="Rayan Chowdhury" userId="03bf86d2580bf829" providerId="Windows Live" clId="Web-{275EF79D-2F97-1572-FDE6-BC2BF0EB03A8}" dt="2024-07-06T03:21:45.272" v="273"/>
          <ac:spMkLst>
            <pc:docMk/>
            <pc:sldMk cId="1106180801" sldId="295"/>
            <ac:spMk id="19" creationId="{1A8875AE-124A-F4E6-A64C-1E375890B118}"/>
          </ac:spMkLst>
        </pc:spChg>
        <pc:spChg chg="add del mod">
          <ac:chgData name="Rayan Chowdhury" userId="03bf86d2580bf829" providerId="Windows Live" clId="Web-{275EF79D-2F97-1572-FDE6-BC2BF0EB03A8}" dt="2024-07-06T03:21:45.272" v="272"/>
          <ac:spMkLst>
            <pc:docMk/>
            <pc:sldMk cId="1106180801" sldId="295"/>
            <ac:spMk id="20" creationId="{D6E34711-8A6C-A287-051D-64981E4FA649}"/>
          </ac:spMkLst>
        </pc:spChg>
        <pc:spChg chg="add mod">
          <ac:chgData name="Rayan Chowdhury" userId="03bf86d2580bf829" providerId="Windows Live" clId="Web-{275EF79D-2F97-1572-FDE6-BC2BF0EB03A8}" dt="2024-07-06T03:29:02.320" v="345"/>
          <ac:spMkLst>
            <pc:docMk/>
            <pc:sldMk cId="1106180801" sldId="295"/>
            <ac:spMk id="23" creationId="{49932E68-4F09-75E3-6B67-12363DFDE67B}"/>
          </ac:spMkLst>
        </pc:spChg>
        <pc:spChg chg="add mod">
          <ac:chgData name="Rayan Chowdhury" userId="03bf86d2580bf829" providerId="Windows Live" clId="Web-{275EF79D-2F97-1572-FDE6-BC2BF0EB03A8}" dt="2024-07-06T03:28:58.882" v="344"/>
          <ac:spMkLst>
            <pc:docMk/>
            <pc:sldMk cId="1106180801" sldId="295"/>
            <ac:spMk id="24" creationId="{DC5ADDBB-F439-C02F-2C2A-7FAA6029E062}"/>
          </ac:spMkLst>
        </pc:spChg>
        <pc:cxnChg chg="add del mod">
          <ac:chgData name="Rayan Chowdhury" userId="03bf86d2580bf829" providerId="Windows Live" clId="Web-{275EF79D-2F97-1572-FDE6-BC2BF0EB03A8}" dt="2024-07-06T03:27:23.488" v="334"/>
          <ac:cxnSpMkLst>
            <pc:docMk/>
            <pc:sldMk cId="1106180801" sldId="295"/>
            <ac:cxnSpMk id="21" creationId="{7C5BB85D-C952-4472-1230-E526E32257F6}"/>
          </ac:cxnSpMkLst>
        </pc:cxnChg>
        <pc:cxnChg chg="add del mod">
          <ac:chgData name="Rayan Chowdhury" userId="03bf86d2580bf829" providerId="Windows Live" clId="Web-{275EF79D-2F97-1572-FDE6-BC2BF0EB03A8}" dt="2024-07-06T03:27:20.816" v="333"/>
          <ac:cxnSpMkLst>
            <pc:docMk/>
            <pc:sldMk cId="1106180801" sldId="295"/>
            <ac:cxnSpMk id="22" creationId="{91D7135E-B745-3C65-A6F7-7EB2690DEF9B}"/>
          </ac:cxnSpMkLst>
        </pc:cxnChg>
      </pc:sldChg>
      <pc:sldChg chg="delSp modSp add replId">
        <pc:chgData name="Rayan Chowdhury" userId="03bf86d2580bf829" providerId="Windows Live" clId="Web-{275EF79D-2F97-1572-FDE6-BC2BF0EB03A8}" dt="2024-07-06T03:31:23.856" v="352" actId="20577"/>
        <pc:sldMkLst>
          <pc:docMk/>
          <pc:sldMk cId="3654450188" sldId="296"/>
        </pc:sldMkLst>
        <pc:spChg chg="mod">
          <ac:chgData name="Rayan Chowdhury" userId="03bf86d2580bf829" providerId="Windows Live" clId="Web-{275EF79D-2F97-1572-FDE6-BC2BF0EB03A8}" dt="2024-07-06T03:31:23.856" v="352" actId="20577"/>
          <ac:spMkLst>
            <pc:docMk/>
            <pc:sldMk cId="3654450188" sldId="296"/>
            <ac:spMk id="4" creationId="{D6356B84-5307-87AB-06D8-9719055E74E5}"/>
          </ac:spMkLst>
        </pc:spChg>
        <pc:spChg chg="del">
          <ac:chgData name="Rayan Chowdhury" userId="03bf86d2580bf829" providerId="Windows Live" clId="Web-{275EF79D-2F97-1572-FDE6-BC2BF0EB03A8}" dt="2024-07-06T03:29:34.930" v="348"/>
          <ac:spMkLst>
            <pc:docMk/>
            <pc:sldMk cId="3654450188" sldId="296"/>
            <ac:spMk id="14" creationId="{BE318283-8E90-5904-7DBA-423F483C73E1}"/>
          </ac:spMkLst>
        </pc:spChg>
        <pc:spChg chg="mod">
          <ac:chgData name="Rayan Chowdhury" userId="03bf86d2580bf829" providerId="Windows Live" clId="Web-{275EF79D-2F97-1572-FDE6-BC2BF0EB03A8}" dt="2024-07-06T03:29:51.384" v="350" actId="20577"/>
          <ac:spMkLst>
            <pc:docMk/>
            <pc:sldMk cId="3654450188" sldId="296"/>
            <ac:spMk id="15" creationId="{EC6AA0AE-AD40-7559-1057-4A418C28E5EB}"/>
          </ac:spMkLst>
        </pc:spChg>
        <pc:spChg chg="del">
          <ac:chgData name="Rayan Chowdhury" userId="03bf86d2580bf829" providerId="Windows Live" clId="Web-{275EF79D-2F97-1572-FDE6-BC2BF0EB03A8}" dt="2024-07-06T03:29:34.930" v="347"/>
          <ac:spMkLst>
            <pc:docMk/>
            <pc:sldMk cId="3654450188" sldId="296"/>
            <ac:spMk id="24" creationId="{DC5ADDBB-F439-C02F-2C2A-7FAA6029E062}"/>
          </ac:spMkLst>
        </pc:spChg>
      </pc:sldChg>
    </pc:docChg>
  </pc:docChgLst>
  <pc:docChgLst>
    <pc:chgData name="Rayan Chowdhury" userId="03bf86d2580bf829" providerId="Windows Live" clId="Web-{14F38E84-65D9-FC8C-A49A-B6FAB775FE40}"/>
    <pc:docChg chg="addSld delSld modSld sldOrd">
      <pc:chgData name="Rayan Chowdhury" userId="03bf86d2580bf829" providerId="Windows Live" clId="Web-{14F38E84-65D9-FC8C-A49A-B6FAB775FE40}" dt="2024-07-05T11:48:22.454" v="71" actId="20577"/>
      <pc:docMkLst>
        <pc:docMk/>
      </pc:docMkLst>
      <pc:sldChg chg="del">
        <pc:chgData name="Rayan Chowdhury" userId="03bf86d2580bf829" providerId="Windows Live" clId="Web-{14F38E84-65D9-FC8C-A49A-B6FAB775FE40}" dt="2024-07-05T11:41:52.834" v="48"/>
        <pc:sldMkLst>
          <pc:docMk/>
          <pc:sldMk cId="1223359760" sldId="257"/>
        </pc:sldMkLst>
      </pc:sldChg>
      <pc:sldChg chg="del">
        <pc:chgData name="Rayan Chowdhury" userId="03bf86d2580bf829" providerId="Windows Live" clId="Web-{14F38E84-65D9-FC8C-A49A-B6FAB775FE40}" dt="2024-07-05T11:46:02.419" v="51"/>
        <pc:sldMkLst>
          <pc:docMk/>
          <pc:sldMk cId="1250361500" sldId="261"/>
        </pc:sldMkLst>
      </pc:sldChg>
      <pc:sldChg chg="addAnim">
        <pc:chgData name="Rayan Chowdhury" userId="03bf86d2580bf829" providerId="Windows Live" clId="Web-{14F38E84-65D9-FC8C-A49A-B6FAB775FE40}" dt="2024-07-05T11:41:26.802" v="47"/>
        <pc:sldMkLst>
          <pc:docMk/>
          <pc:sldMk cId="1190185620" sldId="262"/>
        </pc:sldMkLst>
      </pc:sldChg>
      <pc:sldChg chg="delSp modSp">
        <pc:chgData name="Rayan Chowdhury" userId="03bf86d2580bf829" providerId="Windows Live" clId="Web-{14F38E84-65D9-FC8C-A49A-B6FAB775FE40}" dt="2024-07-05T11:48:05.297" v="69" actId="20577"/>
        <pc:sldMkLst>
          <pc:docMk/>
          <pc:sldMk cId="1469282918" sldId="263"/>
        </pc:sldMkLst>
        <pc:spChg chg="mod">
          <ac:chgData name="Rayan Chowdhury" userId="03bf86d2580bf829" providerId="Windows Live" clId="Web-{14F38E84-65D9-FC8C-A49A-B6FAB775FE40}" dt="2024-07-05T11:48:05.297" v="69" actId="20577"/>
          <ac:spMkLst>
            <pc:docMk/>
            <pc:sldMk cId="1469282918" sldId="263"/>
            <ac:spMk id="20" creationId="{BDBE3A84-5D59-5F24-F9A7-E65D1AB22C35}"/>
          </ac:spMkLst>
        </pc:spChg>
        <pc:spChg chg="mod">
          <ac:chgData name="Rayan Chowdhury" userId="03bf86d2580bf829" providerId="Windows Live" clId="Web-{14F38E84-65D9-FC8C-A49A-B6FAB775FE40}" dt="2024-07-05T11:47:53.234" v="65" actId="20577"/>
          <ac:spMkLst>
            <pc:docMk/>
            <pc:sldMk cId="1469282918" sldId="263"/>
            <ac:spMk id="21" creationId="{AE5E7236-BC5C-E401-0DF6-8F0A0BF1983F}"/>
          </ac:spMkLst>
        </pc:spChg>
        <pc:cxnChg chg="del">
          <ac:chgData name="Rayan Chowdhury" userId="03bf86d2580bf829" providerId="Windows Live" clId="Web-{14F38E84-65D9-FC8C-A49A-B6FAB775FE40}" dt="2024-07-05T11:47:57.781" v="66"/>
          <ac:cxnSpMkLst>
            <pc:docMk/>
            <pc:sldMk cId="1469282918" sldId="263"/>
            <ac:cxnSpMk id="2" creationId="{554F4D0B-7B52-42AC-6A6F-F3BD74977769}"/>
          </ac:cxnSpMkLst>
        </pc:cxnChg>
        <pc:cxnChg chg="del">
          <ac:chgData name="Rayan Chowdhury" userId="03bf86d2580bf829" providerId="Windows Live" clId="Web-{14F38E84-65D9-FC8C-A49A-B6FAB775FE40}" dt="2024-07-05T11:46:22.341" v="54"/>
          <ac:cxnSpMkLst>
            <pc:docMk/>
            <pc:sldMk cId="1469282918" sldId="263"/>
            <ac:cxnSpMk id="4" creationId="{7E0448DC-F0BC-E638-8994-2DE5D4E5DF83}"/>
          </ac:cxnSpMkLst>
        </pc:cxnChg>
      </pc:sldChg>
      <pc:sldChg chg="modSp">
        <pc:chgData name="Rayan Chowdhury" userId="03bf86d2580bf829" providerId="Windows Live" clId="Web-{14F38E84-65D9-FC8C-A49A-B6FAB775FE40}" dt="2024-07-05T11:48:22.454" v="71" actId="20577"/>
        <pc:sldMkLst>
          <pc:docMk/>
          <pc:sldMk cId="3522622882" sldId="265"/>
        </pc:sldMkLst>
        <pc:spChg chg="mod">
          <ac:chgData name="Rayan Chowdhury" userId="03bf86d2580bf829" providerId="Windows Live" clId="Web-{14F38E84-65D9-FC8C-A49A-B6FAB775FE40}" dt="2024-07-05T11:48:22.454" v="71" actId="20577"/>
          <ac:spMkLst>
            <pc:docMk/>
            <pc:sldMk cId="3522622882" sldId="265"/>
            <ac:spMk id="21" creationId="{AE5E7236-BC5C-E401-0DF6-8F0A0BF1983F}"/>
          </ac:spMkLst>
        </pc:spChg>
      </pc:sldChg>
      <pc:sldChg chg="modSp">
        <pc:chgData name="Rayan Chowdhury" userId="03bf86d2580bf829" providerId="Windows Live" clId="Web-{14F38E84-65D9-FC8C-A49A-B6FAB775FE40}" dt="2024-07-05T11:38:39.563" v="39" actId="20577"/>
        <pc:sldMkLst>
          <pc:docMk/>
          <pc:sldMk cId="3318041480" sldId="272"/>
        </pc:sldMkLst>
        <pc:spChg chg="mod">
          <ac:chgData name="Rayan Chowdhury" userId="03bf86d2580bf829" providerId="Windows Live" clId="Web-{14F38E84-65D9-FC8C-A49A-B6FAB775FE40}" dt="2024-07-05T11:38:39.563" v="39" actId="20577"/>
          <ac:spMkLst>
            <pc:docMk/>
            <pc:sldMk cId="3318041480" sldId="272"/>
            <ac:spMk id="3" creationId="{DBEDAEBF-3B69-7667-8F3C-489C5D0FF666}"/>
          </ac:spMkLst>
        </pc:spChg>
      </pc:sldChg>
      <pc:sldChg chg="addAnim">
        <pc:chgData name="Rayan Chowdhury" userId="03bf86d2580bf829" providerId="Windows Live" clId="Web-{14F38E84-65D9-FC8C-A49A-B6FAB775FE40}" dt="2024-07-05T11:39:54.737" v="43"/>
        <pc:sldMkLst>
          <pc:docMk/>
          <pc:sldMk cId="2596354625" sldId="273"/>
        </pc:sldMkLst>
      </pc:sldChg>
      <pc:sldChg chg="addAnim delAnim">
        <pc:chgData name="Rayan Chowdhury" userId="03bf86d2580bf829" providerId="Windows Live" clId="Web-{14F38E84-65D9-FC8C-A49A-B6FAB775FE40}" dt="2024-07-05T11:40:57.848" v="45"/>
        <pc:sldMkLst>
          <pc:docMk/>
          <pc:sldMk cId="2691166313" sldId="275"/>
        </pc:sldMkLst>
      </pc:sldChg>
      <pc:sldChg chg="addAnim">
        <pc:chgData name="Rayan Chowdhury" userId="03bf86d2580bf829" providerId="Windows Live" clId="Web-{14F38E84-65D9-FC8C-A49A-B6FAB775FE40}" dt="2024-07-05T11:43:21.180" v="49"/>
        <pc:sldMkLst>
          <pc:docMk/>
          <pc:sldMk cId="3183538508" sldId="276"/>
        </pc:sldMkLst>
      </pc:sldChg>
      <pc:sldChg chg="delSp modSp add del ord replId">
        <pc:chgData name="Rayan Chowdhury" userId="03bf86d2580bf829" providerId="Windows Live" clId="Web-{14F38E84-65D9-FC8C-A49A-B6FAB775FE40}" dt="2024-07-05T11:47:44.234" v="63"/>
        <pc:sldMkLst>
          <pc:docMk/>
          <pc:sldMk cId="1265658349" sldId="290"/>
        </pc:sldMkLst>
        <pc:spChg chg="mod">
          <ac:chgData name="Rayan Chowdhury" userId="03bf86d2580bf829" providerId="Windows Live" clId="Web-{14F38E84-65D9-FC8C-A49A-B6FAB775FE40}" dt="2024-07-05T11:47:31.437" v="61" actId="14100"/>
          <ac:spMkLst>
            <pc:docMk/>
            <pc:sldMk cId="1265658349" sldId="290"/>
            <ac:spMk id="21" creationId="{AE5E7236-BC5C-E401-0DF6-8F0A0BF1983F}"/>
          </ac:spMkLst>
        </pc:spChg>
        <pc:picChg chg="del">
          <ac:chgData name="Rayan Chowdhury" userId="03bf86d2580bf829" providerId="Windows Live" clId="Web-{14F38E84-65D9-FC8C-A49A-B6FAB775FE40}" dt="2024-07-05T11:39:19.252" v="42"/>
          <ac:picMkLst>
            <pc:docMk/>
            <pc:sldMk cId="1265658349" sldId="290"/>
            <ac:picMk id="2" creationId="{EF8BE188-29DD-AD1E-6242-31569D39F0A3}"/>
          </ac:picMkLst>
        </pc:picChg>
      </pc:sldChg>
      <pc:sldChg chg="modSp add replId">
        <pc:chgData name="Rayan Chowdhury" userId="03bf86d2580bf829" providerId="Windows Live" clId="Web-{14F38E84-65D9-FC8C-A49A-B6FAB775FE40}" dt="2024-07-05T11:48:16.329" v="70" actId="20577"/>
        <pc:sldMkLst>
          <pc:docMk/>
          <pc:sldMk cId="1997065513" sldId="291"/>
        </pc:sldMkLst>
        <pc:spChg chg="mod">
          <ac:chgData name="Rayan Chowdhury" userId="03bf86d2580bf829" providerId="Windows Live" clId="Web-{14F38E84-65D9-FC8C-A49A-B6FAB775FE40}" dt="2024-07-05T11:48:16.329" v="70" actId="20577"/>
          <ac:spMkLst>
            <pc:docMk/>
            <pc:sldMk cId="1997065513" sldId="291"/>
            <ac:spMk id="21" creationId="{AE5E7236-BC5C-E401-0DF6-8F0A0BF1983F}"/>
          </ac:spMkLst>
        </pc:spChg>
      </pc:sldChg>
      <pc:sldChg chg="add replId">
        <pc:chgData name="Rayan Chowdhury" userId="03bf86d2580bf829" providerId="Windows Live" clId="Web-{14F38E84-65D9-FC8C-A49A-B6FAB775FE40}" dt="2024-07-05T11:47:42.593" v="62"/>
        <pc:sldMkLst>
          <pc:docMk/>
          <pc:sldMk cId="728916920" sldId="292"/>
        </pc:sldMkLst>
      </pc:sldChg>
    </pc:docChg>
  </pc:docChgLst>
  <pc:docChgLst>
    <pc:chgData name="Rayan Chowdhury" userId="03bf86d2580bf829" providerId="Windows Live" clId="Web-{3310A9F5-0845-3ACB-E51B-EB5956D006D2}"/>
    <pc:docChg chg="delSld modSld">
      <pc:chgData name="Rayan Chowdhury" userId="03bf86d2580bf829" providerId="Windows Live" clId="Web-{3310A9F5-0845-3ACB-E51B-EB5956D006D2}" dt="2024-07-05T18:03:04.282" v="411" actId="20577"/>
      <pc:docMkLst>
        <pc:docMk/>
      </pc:docMkLst>
      <pc:sldChg chg="modSp del">
        <pc:chgData name="Rayan Chowdhury" userId="03bf86d2580bf829" providerId="Windows Live" clId="Web-{3310A9F5-0845-3ACB-E51B-EB5956D006D2}" dt="2024-07-05T17:43:36.375" v="1"/>
        <pc:sldMkLst>
          <pc:docMk/>
          <pc:sldMk cId="665817251" sldId="279"/>
        </pc:sldMkLst>
        <pc:spChg chg="mod">
          <ac:chgData name="Rayan Chowdhury" userId="03bf86d2580bf829" providerId="Windows Live" clId="Web-{3310A9F5-0845-3ACB-E51B-EB5956D006D2}" dt="2024-07-05T17:43:31.157" v="0" actId="20577"/>
          <ac:spMkLst>
            <pc:docMk/>
            <pc:sldMk cId="665817251" sldId="279"/>
            <ac:spMk id="2" creationId="{5106C110-0053-7A87-0EE4-8132D50601FF}"/>
          </ac:spMkLst>
        </pc:spChg>
      </pc:sldChg>
      <pc:sldChg chg="modSp">
        <pc:chgData name="Rayan Chowdhury" userId="03bf86d2580bf829" providerId="Windows Live" clId="Web-{3310A9F5-0845-3ACB-E51B-EB5956D006D2}" dt="2024-07-05T17:50:46.231" v="314" actId="20577"/>
        <pc:sldMkLst>
          <pc:docMk/>
          <pc:sldMk cId="178790918" sldId="281"/>
        </pc:sldMkLst>
        <pc:spChg chg="mod">
          <ac:chgData name="Rayan Chowdhury" userId="03bf86d2580bf829" providerId="Windows Live" clId="Web-{3310A9F5-0845-3ACB-E51B-EB5956D006D2}" dt="2024-07-05T17:43:50.516" v="5" actId="20577"/>
          <ac:spMkLst>
            <pc:docMk/>
            <pc:sldMk cId="178790918" sldId="281"/>
            <ac:spMk id="2" creationId="{9B064F7E-21BA-84DD-7CF6-1DFD38124522}"/>
          </ac:spMkLst>
        </pc:spChg>
        <pc:spChg chg="mod">
          <ac:chgData name="Rayan Chowdhury" userId="03bf86d2580bf829" providerId="Windows Live" clId="Web-{3310A9F5-0845-3ACB-E51B-EB5956D006D2}" dt="2024-07-05T17:50:46.231" v="314" actId="20577"/>
          <ac:spMkLst>
            <pc:docMk/>
            <pc:sldMk cId="178790918" sldId="281"/>
            <ac:spMk id="3" creationId="{2C77726C-3F4E-6A19-5211-A6E3D0C1BAED}"/>
          </ac:spMkLst>
        </pc:spChg>
      </pc:sldChg>
      <pc:sldChg chg="addSp delSp modSp">
        <pc:chgData name="Rayan Chowdhury" userId="03bf86d2580bf829" providerId="Windows Live" clId="Web-{3310A9F5-0845-3ACB-E51B-EB5956D006D2}" dt="2024-07-05T18:03:04.282" v="411" actId="20577"/>
        <pc:sldMkLst>
          <pc:docMk/>
          <pc:sldMk cId="548275759" sldId="282"/>
        </pc:sldMkLst>
        <pc:spChg chg="del">
          <ac:chgData name="Rayan Chowdhury" userId="03bf86d2580bf829" providerId="Windows Live" clId="Web-{3310A9F5-0845-3ACB-E51B-EB5956D006D2}" dt="2024-07-05T17:50:51.028" v="315"/>
          <ac:spMkLst>
            <pc:docMk/>
            <pc:sldMk cId="548275759" sldId="282"/>
            <ac:spMk id="2" creationId="{D756513F-384F-491D-7300-551E5B2F8F85}"/>
          </ac:spMkLst>
        </pc:spChg>
        <pc:spChg chg="mod">
          <ac:chgData name="Rayan Chowdhury" userId="03bf86d2580bf829" providerId="Windows Live" clId="Web-{3310A9F5-0845-3ACB-E51B-EB5956D006D2}" dt="2024-07-05T17:56:52.335" v="317" actId="20577"/>
          <ac:spMkLst>
            <pc:docMk/>
            <pc:sldMk cId="548275759" sldId="282"/>
            <ac:spMk id="3" creationId="{DA2C8808-4B83-6E4E-6BE1-98E74A5B1E04}"/>
          </ac:spMkLst>
        </pc:spChg>
        <pc:spChg chg="add mod">
          <ac:chgData name="Rayan Chowdhury" userId="03bf86d2580bf829" providerId="Windows Live" clId="Web-{3310A9F5-0845-3ACB-E51B-EB5956D006D2}" dt="2024-07-05T17:58:17.228" v="346" actId="20577"/>
          <ac:spMkLst>
            <pc:docMk/>
            <pc:sldMk cId="548275759" sldId="282"/>
            <ac:spMk id="4" creationId="{D6356B84-5307-87AB-06D8-9719055E74E5}"/>
          </ac:spMkLst>
        </pc:spChg>
        <pc:spChg chg="add mod">
          <ac:chgData name="Rayan Chowdhury" userId="03bf86d2580bf829" providerId="Windows Live" clId="Web-{3310A9F5-0845-3ACB-E51B-EB5956D006D2}" dt="2024-07-05T17:59:21.636" v="363" actId="20577"/>
          <ac:spMkLst>
            <pc:docMk/>
            <pc:sldMk cId="548275759" sldId="282"/>
            <ac:spMk id="5" creationId="{6182AB23-B36A-BB1A-06F1-3E1ACD74EAA0}"/>
          </ac:spMkLst>
        </pc:spChg>
        <pc:spChg chg="add mod">
          <ac:chgData name="Rayan Chowdhury" userId="03bf86d2580bf829" providerId="Windows Live" clId="Web-{3310A9F5-0845-3ACB-E51B-EB5956D006D2}" dt="2024-07-05T18:02:45.954" v="394" actId="1076"/>
          <ac:spMkLst>
            <pc:docMk/>
            <pc:sldMk cId="548275759" sldId="282"/>
            <ac:spMk id="6" creationId="{60C0EF63-7513-EA24-5EEB-334266AC481D}"/>
          </ac:spMkLst>
        </pc:spChg>
        <pc:spChg chg="add mod">
          <ac:chgData name="Rayan Chowdhury" userId="03bf86d2580bf829" providerId="Windows Live" clId="Web-{3310A9F5-0845-3ACB-E51B-EB5956D006D2}" dt="2024-07-05T18:03:04.282" v="411" actId="20577"/>
          <ac:spMkLst>
            <pc:docMk/>
            <pc:sldMk cId="548275759" sldId="282"/>
            <ac:spMk id="7" creationId="{398D931D-5663-F788-4F7C-D136ED3B2EB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8/20/2024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tack of books with red covers">
            <a:extLst>
              <a:ext uri="{FF2B5EF4-FFF2-40B4-BE49-F238E27FC236}">
                <a16:creationId xmlns:a16="http://schemas.microsoft.com/office/drawing/2014/main" id="{6AF91712-587A-70DE-A08D-48A4EF96A137}"/>
              </a:ext>
            </a:extLst>
          </p:cNvPr>
          <p:cNvPicPr>
            <a:picLocks noChangeAspect="1"/>
          </p:cNvPicPr>
          <p:nvPr/>
        </p:nvPicPr>
        <p:blipFill>
          <a:blip r:embed="rId2">
            <a:alphaModFix/>
            <a:extLst>
              <a:ext uri="{BEBA8EAE-BF5A-486C-A8C5-ECC9F3942E4B}">
                <a14:imgProps xmlns:a14="http://schemas.microsoft.com/office/drawing/2010/main">
                  <a14:imgLayer r:embed="rId3">
                    <a14:imgEffect>
                      <a14:saturation sat="99000"/>
                    </a14:imgEffect>
                    <a14:imgEffect>
                      <a14:brightnessContrast bright="15000" contrast="3000"/>
                    </a14:imgEffect>
                  </a14:imgLayer>
                </a14:imgProps>
              </a:ext>
            </a:extLst>
          </a:blip>
          <a:stretch>
            <a:fillRect/>
          </a:stretch>
        </p:blipFill>
        <p:spPr>
          <a:xfrm>
            <a:off x="989748" y="73673"/>
            <a:ext cx="10201922" cy="6610898"/>
          </a:xfrm>
          <a:prstGeom prst="rect">
            <a:avLst/>
          </a:prstGeom>
        </p:spPr>
      </p:pic>
      <p:sp>
        <p:nvSpPr>
          <p:cNvPr id="2" name="Title 1"/>
          <p:cNvSpPr>
            <a:spLocks noGrp="1"/>
          </p:cNvSpPr>
          <p:nvPr>
            <p:ph type="ctrTitle"/>
          </p:nvPr>
        </p:nvSpPr>
        <p:spPr>
          <a:xfrm>
            <a:off x="4095750" y="1072342"/>
            <a:ext cx="6508751" cy="1911148"/>
          </a:xfrm>
        </p:spPr>
        <p:txBody>
          <a:bodyPr vert="horz" lIns="91440" tIns="45720" rIns="91440" bIns="45720" rtlCol="0" anchor="b">
            <a:noAutofit/>
          </a:bodyPr>
          <a:lstStyle/>
          <a:p>
            <a:pPr algn="r"/>
            <a:r>
              <a:rPr lang="en-GB" sz="4500" dirty="0">
                <a:solidFill>
                  <a:schemeClr val="accent2"/>
                </a:solidFill>
                <a:latin typeface="Segoe UI"/>
                <a:cs typeface="Arial"/>
              </a:rPr>
              <a:t>Extractive Text Summarization Using TF-IDF</a:t>
            </a:r>
            <a:endParaRPr lang="en-US" sz="4500" dirty="0">
              <a:solidFill>
                <a:schemeClr val="accent2"/>
              </a:solidFill>
              <a:latin typeface="Segoe UI"/>
              <a:cs typeface="Arial"/>
            </a:endParaRPr>
          </a:p>
        </p:txBody>
      </p:sp>
      <p:sp>
        <p:nvSpPr>
          <p:cNvPr id="3" name="Subtitle 2"/>
          <p:cNvSpPr>
            <a:spLocks noGrp="1"/>
          </p:cNvSpPr>
          <p:nvPr>
            <p:ph type="subTitle" idx="1"/>
          </p:nvPr>
        </p:nvSpPr>
        <p:spPr>
          <a:xfrm>
            <a:off x="1576917" y="4878851"/>
            <a:ext cx="9027584" cy="544512"/>
          </a:xfrm>
        </p:spPr>
        <p:txBody>
          <a:bodyPr vert="horz" lIns="91440" tIns="45720" rIns="91440" bIns="45720" rtlCol="0" anchor="t">
            <a:normAutofit/>
          </a:bodyPr>
          <a:lstStyle/>
          <a:p>
            <a:pPr algn="r"/>
            <a:r>
              <a:rPr lang="en-US" sz="2700" dirty="0">
                <a:latin typeface="Arial"/>
                <a:cs typeface="Arial"/>
              </a:rPr>
              <a:t>CSE 318 - Artificial Intelligence Laboratory</a:t>
            </a:r>
            <a:endParaRPr lang="en-US" sz="2700" dirty="0"/>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Content Placeholder 18" descr="A close-up of a book&#10;&#10;Description automatically generated">
            <a:extLst>
              <a:ext uri="{FF2B5EF4-FFF2-40B4-BE49-F238E27FC236}">
                <a16:creationId xmlns:a16="http://schemas.microsoft.com/office/drawing/2014/main" id="{8CE07238-5AF9-C160-D34F-BC9C00FCA5D3}"/>
              </a:ext>
            </a:extLst>
          </p:cNvPr>
          <p:cNvPicPr>
            <a:picLocks noGrp="1" noChangeAspect="1"/>
          </p:cNvPicPr>
          <p:nvPr>
            <p:ph idx="1"/>
          </p:nvPr>
        </p:nvPicPr>
        <p:blipFill rotWithShape="1">
          <a:blip r:embed="rId2"/>
          <a:srcRect l="1002" t="-15" r="-772" b="25821"/>
          <a:stretch/>
        </p:blipFill>
        <p:spPr>
          <a:xfrm>
            <a:off x="500079" y="-1472"/>
            <a:ext cx="11204789" cy="6863728"/>
          </a:xfrm>
        </p:spPr>
      </p:pic>
      <p:sp>
        <p:nvSpPr>
          <p:cNvPr id="20" name="TextBox 19">
            <a:extLst>
              <a:ext uri="{FF2B5EF4-FFF2-40B4-BE49-F238E27FC236}">
                <a16:creationId xmlns:a16="http://schemas.microsoft.com/office/drawing/2014/main" id="{BDBE3A84-5D59-5F24-F9A7-E65D1AB22C35}"/>
              </a:ext>
            </a:extLst>
          </p:cNvPr>
          <p:cNvSpPr txBox="1"/>
          <p:nvPr/>
        </p:nvSpPr>
        <p:spPr>
          <a:xfrm>
            <a:off x="1324850" y="547579"/>
            <a:ext cx="457716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solidFill>
                  <a:srgbClr val="0070C0"/>
                </a:solidFill>
                <a:ea typeface="+mn-lt"/>
                <a:cs typeface="+mn-lt"/>
              </a:rPr>
              <a:t>Holidays are the most joyous time for every student.</a:t>
            </a:r>
            <a:r>
              <a:rPr lang="en-US" dirty="0">
                <a:ea typeface="+mn-lt"/>
                <a:cs typeface="+mn-lt"/>
              </a:rPr>
              <a:t> Everyone loves holidays, whether they are for one day or one month! </a:t>
            </a:r>
            <a:r>
              <a:rPr lang="en-US" b="1" dirty="0">
                <a:solidFill>
                  <a:schemeClr val="accent2"/>
                </a:solidFill>
                <a:ea typeface="+mn-lt"/>
                <a:cs typeface="+mn-lt"/>
              </a:rPr>
              <a:t>Students especially look forward to their annual school vacation.</a:t>
            </a:r>
            <a:r>
              <a:rPr lang="en-US" b="1" dirty="0">
                <a:solidFill>
                  <a:srgbClr val="FFFF00"/>
                </a:solidFill>
                <a:ea typeface="+mn-lt"/>
                <a:cs typeface="+mn-lt"/>
              </a:rPr>
              <a:t> </a:t>
            </a:r>
            <a:r>
              <a:rPr lang="en-US" dirty="0">
                <a:ea typeface="+mn-lt"/>
                <a:cs typeface="+mn-lt"/>
              </a:rPr>
              <a:t>They love that they don’t need to get up early for school and can get extra sleep hours. It’s a healthy break from a routine. Kids plan so many things for their holidays; some want to spend it with their cousins in their grandparent’s or relatives’ house. Some plan for a family holiday where they visit and explore new places. It is also a good time to learn new things or pursue new hobbies. Holidays are magical days full of fun and enjoyment.</a:t>
            </a:r>
            <a:endParaRPr lang="en-US" dirty="0"/>
          </a:p>
          <a:p>
            <a:pPr algn="l"/>
            <a:endParaRPr lang="en-US" dirty="0"/>
          </a:p>
        </p:txBody>
      </p:sp>
      <p:sp>
        <p:nvSpPr>
          <p:cNvPr id="21" name="TextBox 20">
            <a:extLst>
              <a:ext uri="{FF2B5EF4-FFF2-40B4-BE49-F238E27FC236}">
                <a16:creationId xmlns:a16="http://schemas.microsoft.com/office/drawing/2014/main" id="{AE5E7236-BC5C-E401-0DF6-8F0A0BF1983F}"/>
              </a:ext>
            </a:extLst>
          </p:cNvPr>
          <p:cNvSpPr txBox="1"/>
          <p:nvPr/>
        </p:nvSpPr>
        <p:spPr>
          <a:xfrm>
            <a:off x="6963680" y="2581482"/>
            <a:ext cx="4355722" cy="14644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solidFill>
                  <a:srgbClr val="0070C0"/>
                </a:solidFill>
                <a:ea typeface="+mn-lt"/>
                <a:cs typeface="+mn-lt"/>
              </a:rPr>
              <a:t>Holidays are the most joyous time for every student. </a:t>
            </a:r>
            <a:r>
              <a:rPr lang="en-US" dirty="0">
                <a:ea typeface="+mn-lt"/>
                <a:cs typeface="+mn-lt"/>
              </a:rPr>
              <a:t> </a:t>
            </a:r>
            <a:r>
              <a:rPr lang="en-US" b="1" dirty="0">
                <a:solidFill>
                  <a:schemeClr val="accent2"/>
                </a:solidFill>
                <a:ea typeface="+mn-lt"/>
                <a:cs typeface="+mn-lt"/>
              </a:rPr>
              <a:t>Students especially look forward to their annual school vacation.</a:t>
            </a:r>
            <a:r>
              <a:rPr lang="en-US" b="1" dirty="0">
                <a:solidFill>
                  <a:srgbClr val="FFFF00"/>
                </a:solidFill>
                <a:ea typeface="+mn-lt"/>
                <a:cs typeface="+mn-lt"/>
              </a:rPr>
              <a:t> </a:t>
            </a:r>
            <a:r>
              <a:rPr lang="en-US" dirty="0">
                <a:ea typeface="+mn-lt"/>
                <a:cs typeface="+mn-lt"/>
              </a:rPr>
              <a:t>Holidays are magical days full of fun and enjoyment.</a:t>
            </a:r>
            <a:endParaRPr lang="en-US"/>
          </a:p>
        </p:txBody>
      </p:sp>
      <p:sp>
        <p:nvSpPr>
          <p:cNvPr id="22" name="TextBox 21">
            <a:extLst>
              <a:ext uri="{FF2B5EF4-FFF2-40B4-BE49-F238E27FC236}">
                <a16:creationId xmlns:a16="http://schemas.microsoft.com/office/drawing/2014/main" id="{5EA4DD91-B017-567C-196D-A1A9090C6C5D}"/>
              </a:ext>
            </a:extLst>
          </p:cNvPr>
          <p:cNvSpPr txBox="1"/>
          <p:nvPr/>
        </p:nvSpPr>
        <p:spPr>
          <a:xfrm>
            <a:off x="1782806" y="5660309"/>
            <a:ext cx="3673097"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dirty="0"/>
              <a:t>Large Text Body</a:t>
            </a:r>
          </a:p>
        </p:txBody>
      </p:sp>
      <p:sp>
        <p:nvSpPr>
          <p:cNvPr id="23" name="TextBox 22">
            <a:extLst>
              <a:ext uri="{FF2B5EF4-FFF2-40B4-BE49-F238E27FC236}">
                <a16:creationId xmlns:a16="http://schemas.microsoft.com/office/drawing/2014/main" id="{5F09EB1B-DF67-D459-5B9C-AB547810D40D}"/>
              </a:ext>
            </a:extLst>
          </p:cNvPr>
          <p:cNvSpPr txBox="1"/>
          <p:nvPr/>
        </p:nvSpPr>
        <p:spPr>
          <a:xfrm>
            <a:off x="6083587" y="5660308"/>
            <a:ext cx="5752451"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dirty="0">
                <a:ea typeface="+mn-lt"/>
                <a:cs typeface="+mn-lt"/>
              </a:rPr>
              <a:t>Extractive Text Summarization </a:t>
            </a:r>
            <a:endParaRPr lang="en-US" sz="2500"/>
          </a:p>
        </p:txBody>
      </p:sp>
      <p:cxnSp>
        <p:nvCxnSpPr>
          <p:cNvPr id="2" name="Straight Arrow Connector 1">
            <a:extLst>
              <a:ext uri="{FF2B5EF4-FFF2-40B4-BE49-F238E27FC236}">
                <a16:creationId xmlns:a16="http://schemas.microsoft.com/office/drawing/2014/main" id="{554F4D0B-7B52-42AC-6A6F-F3BD74977769}"/>
              </a:ext>
            </a:extLst>
          </p:cNvPr>
          <p:cNvCxnSpPr/>
          <p:nvPr/>
        </p:nvCxnSpPr>
        <p:spPr>
          <a:xfrm>
            <a:off x="5948766" y="711630"/>
            <a:ext cx="1082297" cy="1844297"/>
          </a:xfrm>
          <a:prstGeom prst="straightConnector1">
            <a:avLst/>
          </a:prstGeom>
          <a:ln w="5715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4" name="Straight Arrow Connector 3">
            <a:extLst>
              <a:ext uri="{FF2B5EF4-FFF2-40B4-BE49-F238E27FC236}">
                <a16:creationId xmlns:a16="http://schemas.microsoft.com/office/drawing/2014/main" id="{7E0448DC-F0BC-E638-8994-2DE5D4E5DF83}"/>
              </a:ext>
            </a:extLst>
          </p:cNvPr>
          <p:cNvCxnSpPr/>
          <p:nvPr/>
        </p:nvCxnSpPr>
        <p:spPr>
          <a:xfrm>
            <a:off x="5949573" y="1668166"/>
            <a:ext cx="966060" cy="1611823"/>
          </a:xfrm>
          <a:prstGeom prst="straightConnector1">
            <a:avLst/>
          </a:prstGeom>
          <a:ln w="57150">
            <a:solidFill>
              <a:schemeClr val="accent2"/>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70655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Content Placeholder 18" descr="A close-up of a book&#10;&#10;Description automatically generated">
            <a:extLst>
              <a:ext uri="{FF2B5EF4-FFF2-40B4-BE49-F238E27FC236}">
                <a16:creationId xmlns:a16="http://schemas.microsoft.com/office/drawing/2014/main" id="{8CE07238-5AF9-C160-D34F-BC9C00FCA5D3}"/>
              </a:ext>
            </a:extLst>
          </p:cNvPr>
          <p:cNvPicPr>
            <a:picLocks noGrp="1" noChangeAspect="1"/>
          </p:cNvPicPr>
          <p:nvPr>
            <p:ph idx="1"/>
          </p:nvPr>
        </p:nvPicPr>
        <p:blipFill rotWithShape="1">
          <a:blip r:embed="rId2"/>
          <a:srcRect l="1002" t="-15" r="-772" b="25821"/>
          <a:stretch/>
        </p:blipFill>
        <p:spPr>
          <a:xfrm>
            <a:off x="500079" y="-1472"/>
            <a:ext cx="11204789" cy="6863728"/>
          </a:xfrm>
        </p:spPr>
      </p:pic>
      <p:sp>
        <p:nvSpPr>
          <p:cNvPr id="20" name="TextBox 19">
            <a:extLst>
              <a:ext uri="{FF2B5EF4-FFF2-40B4-BE49-F238E27FC236}">
                <a16:creationId xmlns:a16="http://schemas.microsoft.com/office/drawing/2014/main" id="{BDBE3A84-5D59-5F24-F9A7-E65D1AB22C35}"/>
              </a:ext>
            </a:extLst>
          </p:cNvPr>
          <p:cNvSpPr txBox="1"/>
          <p:nvPr/>
        </p:nvSpPr>
        <p:spPr>
          <a:xfrm>
            <a:off x="1324850" y="547579"/>
            <a:ext cx="457716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solidFill>
                  <a:srgbClr val="0070C0"/>
                </a:solidFill>
                <a:ea typeface="+mn-lt"/>
                <a:cs typeface="+mn-lt"/>
              </a:rPr>
              <a:t>Holidays are the most joyous time for every student.</a:t>
            </a:r>
            <a:r>
              <a:rPr lang="en-US" dirty="0">
                <a:ea typeface="+mn-lt"/>
                <a:cs typeface="+mn-lt"/>
              </a:rPr>
              <a:t> Everyone loves holidays, whether they are for one day or one month! </a:t>
            </a:r>
            <a:r>
              <a:rPr lang="en-US" b="1" dirty="0">
                <a:solidFill>
                  <a:schemeClr val="accent2"/>
                </a:solidFill>
                <a:ea typeface="+mn-lt"/>
                <a:cs typeface="+mn-lt"/>
              </a:rPr>
              <a:t>Students especially look forward to their annual school vacation.</a:t>
            </a:r>
            <a:r>
              <a:rPr lang="en-US" b="1" dirty="0">
                <a:solidFill>
                  <a:srgbClr val="FFFF00"/>
                </a:solidFill>
                <a:ea typeface="+mn-lt"/>
                <a:cs typeface="+mn-lt"/>
              </a:rPr>
              <a:t> </a:t>
            </a:r>
            <a:r>
              <a:rPr lang="en-US" dirty="0">
                <a:ea typeface="+mn-lt"/>
                <a:cs typeface="+mn-lt"/>
              </a:rPr>
              <a:t>They love that they don’t need to get up early for school and can get extra sleep hours. It’s a healthy break from a routine. Kids plan so many things for their holidays; some want to spend it with their cousins in their grandparent’s or relatives’ house. Some plan for a family holiday where they visit and explore new places. It is also a good time to learn new things or pursue new hobbies. </a:t>
            </a:r>
            <a:r>
              <a:rPr lang="en-US" b="1" dirty="0">
                <a:solidFill>
                  <a:srgbClr val="FF0000"/>
                </a:solidFill>
                <a:ea typeface="+mn-lt"/>
                <a:cs typeface="+mn-lt"/>
              </a:rPr>
              <a:t>Holidays are magical days full of fun and enjoyment.</a:t>
            </a:r>
            <a:endParaRPr lang="en-US" b="1">
              <a:solidFill>
                <a:srgbClr val="FF0000"/>
              </a:solidFill>
            </a:endParaRPr>
          </a:p>
          <a:p>
            <a:pPr algn="l"/>
            <a:endParaRPr lang="en-US" dirty="0"/>
          </a:p>
        </p:txBody>
      </p:sp>
      <p:sp>
        <p:nvSpPr>
          <p:cNvPr id="21" name="TextBox 20">
            <a:extLst>
              <a:ext uri="{FF2B5EF4-FFF2-40B4-BE49-F238E27FC236}">
                <a16:creationId xmlns:a16="http://schemas.microsoft.com/office/drawing/2014/main" id="{AE5E7236-BC5C-E401-0DF6-8F0A0BF1983F}"/>
              </a:ext>
            </a:extLst>
          </p:cNvPr>
          <p:cNvSpPr txBox="1"/>
          <p:nvPr/>
        </p:nvSpPr>
        <p:spPr>
          <a:xfrm>
            <a:off x="6963680" y="2581482"/>
            <a:ext cx="4355722" cy="14644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solidFill>
                  <a:srgbClr val="0070C0"/>
                </a:solidFill>
                <a:ea typeface="+mn-lt"/>
                <a:cs typeface="+mn-lt"/>
              </a:rPr>
              <a:t>Holidays are the most joyous time for every student. </a:t>
            </a:r>
            <a:r>
              <a:rPr lang="en-US" dirty="0">
                <a:ea typeface="+mn-lt"/>
                <a:cs typeface="+mn-lt"/>
              </a:rPr>
              <a:t> </a:t>
            </a:r>
            <a:r>
              <a:rPr lang="en-US" b="1" dirty="0">
                <a:solidFill>
                  <a:schemeClr val="accent2"/>
                </a:solidFill>
                <a:ea typeface="+mn-lt"/>
                <a:cs typeface="+mn-lt"/>
              </a:rPr>
              <a:t>Students especially look forward to their annual school vacation.</a:t>
            </a:r>
            <a:r>
              <a:rPr lang="en-US" b="1" dirty="0">
                <a:solidFill>
                  <a:srgbClr val="FFFF00"/>
                </a:solidFill>
                <a:ea typeface="+mn-lt"/>
                <a:cs typeface="+mn-lt"/>
              </a:rPr>
              <a:t> </a:t>
            </a:r>
            <a:r>
              <a:rPr lang="en-US" b="1" dirty="0">
                <a:solidFill>
                  <a:srgbClr val="FF0000"/>
                </a:solidFill>
                <a:ea typeface="+mn-lt"/>
                <a:cs typeface="+mn-lt"/>
              </a:rPr>
              <a:t>Holidays are magical days full of fun and enjoyment.</a:t>
            </a:r>
            <a:endParaRPr lang="en-US" b="1">
              <a:solidFill>
                <a:srgbClr val="FF0000"/>
              </a:solidFill>
            </a:endParaRPr>
          </a:p>
        </p:txBody>
      </p:sp>
      <p:sp>
        <p:nvSpPr>
          <p:cNvPr id="22" name="TextBox 21">
            <a:extLst>
              <a:ext uri="{FF2B5EF4-FFF2-40B4-BE49-F238E27FC236}">
                <a16:creationId xmlns:a16="http://schemas.microsoft.com/office/drawing/2014/main" id="{5EA4DD91-B017-567C-196D-A1A9090C6C5D}"/>
              </a:ext>
            </a:extLst>
          </p:cNvPr>
          <p:cNvSpPr txBox="1"/>
          <p:nvPr/>
        </p:nvSpPr>
        <p:spPr>
          <a:xfrm>
            <a:off x="1782806" y="5660309"/>
            <a:ext cx="3673097"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dirty="0"/>
              <a:t>Large Text Body</a:t>
            </a:r>
          </a:p>
        </p:txBody>
      </p:sp>
      <p:sp>
        <p:nvSpPr>
          <p:cNvPr id="23" name="TextBox 22">
            <a:extLst>
              <a:ext uri="{FF2B5EF4-FFF2-40B4-BE49-F238E27FC236}">
                <a16:creationId xmlns:a16="http://schemas.microsoft.com/office/drawing/2014/main" id="{5F09EB1B-DF67-D459-5B9C-AB547810D40D}"/>
              </a:ext>
            </a:extLst>
          </p:cNvPr>
          <p:cNvSpPr txBox="1"/>
          <p:nvPr/>
        </p:nvSpPr>
        <p:spPr>
          <a:xfrm>
            <a:off x="6083587" y="5660308"/>
            <a:ext cx="5752451"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dirty="0">
                <a:ea typeface="+mn-lt"/>
                <a:cs typeface="+mn-lt"/>
              </a:rPr>
              <a:t>Extractive Text Summarization </a:t>
            </a:r>
            <a:endParaRPr lang="en-US" sz="2500"/>
          </a:p>
        </p:txBody>
      </p:sp>
      <p:cxnSp>
        <p:nvCxnSpPr>
          <p:cNvPr id="2" name="Straight Arrow Connector 1">
            <a:extLst>
              <a:ext uri="{FF2B5EF4-FFF2-40B4-BE49-F238E27FC236}">
                <a16:creationId xmlns:a16="http://schemas.microsoft.com/office/drawing/2014/main" id="{554F4D0B-7B52-42AC-6A6F-F3BD74977769}"/>
              </a:ext>
            </a:extLst>
          </p:cNvPr>
          <p:cNvCxnSpPr/>
          <p:nvPr/>
        </p:nvCxnSpPr>
        <p:spPr>
          <a:xfrm>
            <a:off x="5948766" y="711630"/>
            <a:ext cx="1082297" cy="1844297"/>
          </a:xfrm>
          <a:prstGeom prst="straightConnector1">
            <a:avLst/>
          </a:prstGeom>
          <a:ln w="5715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4" name="Straight Arrow Connector 3">
            <a:extLst>
              <a:ext uri="{FF2B5EF4-FFF2-40B4-BE49-F238E27FC236}">
                <a16:creationId xmlns:a16="http://schemas.microsoft.com/office/drawing/2014/main" id="{7E0448DC-F0BC-E638-8994-2DE5D4E5DF83}"/>
              </a:ext>
            </a:extLst>
          </p:cNvPr>
          <p:cNvCxnSpPr/>
          <p:nvPr/>
        </p:nvCxnSpPr>
        <p:spPr>
          <a:xfrm>
            <a:off x="5949573" y="1668166"/>
            <a:ext cx="966060" cy="1611823"/>
          </a:xfrm>
          <a:prstGeom prst="straightConnector1">
            <a:avLst/>
          </a:prstGeom>
          <a:ln w="57150">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3" name="Straight Arrow Connector 2">
            <a:extLst>
              <a:ext uri="{FF2B5EF4-FFF2-40B4-BE49-F238E27FC236}">
                <a16:creationId xmlns:a16="http://schemas.microsoft.com/office/drawing/2014/main" id="{F29AD9F5-3892-0638-39F0-C0EBD13A4A76}"/>
              </a:ext>
            </a:extLst>
          </p:cNvPr>
          <p:cNvCxnSpPr>
            <a:cxnSpLocks/>
          </p:cNvCxnSpPr>
          <p:nvPr/>
        </p:nvCxnSpPr>
        <p:spPr>
          <a:xfrm flipV="1">
            <a:off x="5928406" y="3904404"/>
            <a:ext cx="1018977" cy="663594"/>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14263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2A6A-3F9E-0C3B-C342-4F03F2430097}"/>
              </a:ext>
            </a:extLst>
          </p:cNvPr>
          <p:cNvSpPr>
            <a:spLocks noGrp="1"/>
          </p:cNvSpPr>
          <p:nvPr>
            <p:ph type="title"/>
          </p:nvPr>
        </p:nvSpPr>
        <p:spPr>
          <a:xfrm>
            <a:off x="786539" y="1501668"/>
            <a:ext cx="10618922" cy="1919664"/>
          </a:xfrm>
        </p:spPr>
        <p:txBody>
          <a:bodyPr>
            <a:normAutofit/>
          </a:bodyPr>
          <a:lstStyle/>
          <a:p>
            <a:pPr algn="ctr"/>
            <a:r>
              <a:rPr lang="en" dirty="0">
                <a:ea typeface="+mj-lt"/>
                <a:cs typeface="+mj-lt"/>
              </a:rPr>
              <a:t>But question is, exactly on what basis are those sentences </a:t>
            </a:r>
            <a:r>
              <a:rPr lang="en" dirty="0">
                <a:solidFill>
                  <a:schemeClr val="accent2"/>
                </a:solidFill>
                <a:ea typeface="+mj-lt"/>
                <a:cs typeface="+mj-lt"/>
              </a:rPr>
              <a:t>"important"</a:t>
            </a:r>
            <a:r>
              <a:rPr lang="en" dirty="0">
                <a:ea typeface="+mj-lt"/>
                <a:cs typeface="+mj-lt"/>
              </a:rPr>
              <a:t>? Or how we measure the </a:t>
            </a:r>
            <a:r>
              <a:rPr lang="en" dirty="0">
                <a:solidFill>
                  <a:schemeClr val="accent2"/>
                </a:solidFill>
                <a:ea typeface="+mj-lt"/>
                <a:cs typeface="+mj-lt"/>
              </a:rPr>
              <a:t>"score"</a:t>
            </a:r>
            <a:r>
              <a:rPr lang="en" dirty="0">
                <a:ea typeface="+mj-lt"/>
                <a:cs typeface="+mj-lt"/>
              </a:rPr>
              <a:t>?</a:t>
            </a:r>
            <a:endParaRPr lang="en-US" dirty="0">
              <a:ea typeface="+mj-lt"/>
              <a:cs typeface="+mj-lt"/>
            </a:endParaRPr>
          </a:p>
        </p:txBody>
      </p:sp>
      <p:sp>
        <p:nvSpPr>
          <p:cNvPr id="5" name="Title 1">
            <a:extLst>
              <a:ext uri="{FF2B5EF4-FFF2-40B4-BE49-F238E27FC236}">
                <a16:creationId xmlns:a16="http://schemas.microsoft.com/office/drawing/2014/main" id="{D8825D33-906D-01A6-135D-5F634DFDF4CC}"/>
              </a:ext>
            </a:extLst>
          </p:cNvPr>
          <p:cNvSpPr txBox="1">
            <a:spLocks/>
          </p:cNvSpPr>
          <p:nvPr/>
        </p:nvSpPr>
        <p:spPr>
          <a:xfrm>
            <a:off x="783956" y="3423458"/>
            <a:ext cx="10618922" cy="19196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 dirty="0">
                <a:ea typeface="+mj-lt"/>
                <a:cs typeface="+mj-lt"/>
              </a:rPr>
              <a:t>Answer:</a:t>
            </a:r>
            <a:r>
              <a:rPr lang="en" b="1" dirty="0">
                <a:ea typeface="+mj-lt"/>
                <a:cs typeface="+mj-lt"/>
              </a:rPr>
              <a:t> </a:t>
            </a:r>
            <a:r>
              <a:rPr lang="en" dirty="0">
                <a:solidFill>
                  <a:schemeClr val="accent2"/>
                </a:solidFill>
                <a:ea typeface="+mj-lt"/>
                <a:cs typeface="+mj-lt"/>
              </a:rPr>
              <a:t>TF-IDF</a:t>
            </a:r>
          </a:p>
        </p:txBody>
      </p:sp>
    </p:spTree>
    <p:extLst>
      <p:ext uri="{BB962C8B-B14F-4D97-AF65-F5344CB8AC3E}">
        <p14:creationId xmlns:p14="http://schemas.microsoft.com/office/powerpoint/2010/main" val="259635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90F30-0C94-E251-0851-C7473681B228}"/>
              </a:ext>
            </a:extLst>
          </p:cNvPr>
          <p:cNvSpPr>
            <a:spLocks noGrp="1"/>
          </p:cNvSpPr>
          <p:nvPr>
            <p:ph type="title"/>
          </p:nvPr>
        </p:nvSpPr>
        <p:spPr>
          <a:xfrm>
            <a:off x="838200" y="2756958"/>
            <a:ext cx="10515600" cy="1325563"/>
          </a:xfrm>
        </p:spPr>
        <p:txBody>
          <a:bodyPr/>
          <a:lstStyle/>
          <a:p>
            <a:pPr algn="ctr"/>
            <a:r>
              <a:rPr lang="en-US" dirty="0"/>
              <a:t>But</a:t>
            </a:r>
            <a:r>
              <a:rPr lang="en-US" dirty="0">
                <a:solidFill>
                  <a:schemeClr val="accent2"/>
                </a:solidFill>
              </a:rPr>
              <a:t> why?</a:t>
            </a:r>
            <a:endParaRPr lang="en-US">
              <a:solidFill>
                <a:schemeClr val="accent2"/>
              </a:solidFill>
            </a:endParaRPr>
          </a:p>
        </p:txBody>
      </p:sp>
    </p:spTree>
    <p:extLst>
      <p:ext uri="{BB962C8B-B14F-4D97-AF65-F5344CB8AC3E}">
        <p14:creationId xmlns:p14="http://schemas.microsoft.com/office/powerpoint/2010/main" val="12117740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2B2FC-6926-DAE3-CAED-138754202A0A}"/>
              </a:ext>
            </a:extLst>
          </p:cNvPr>
          <p:cNvSpPr>
            <a:spLocks noGrp="1"/>
          </p:cNvSpPr>
          <p:nvPr>
            <p:ph type="title"/>
          </p:nvPr>
        </p:nvSpPr>
        <p:spPr>
          <a:xfrm>
            <a:off x="838200" y="2767362"/>
            <a:ext cx="10515600" cy="1325563"/>
          </a:xfrm>
        </p:spPr>
        <p:txBody>
          <a:bodyPr/>
          <a:lstStyle/>
          <a:p>
            <a:pPr algn="ctr"/>
            <a:r>
              <a:rPr lang="en-US" dirty="0"/>
              <a:t>So what is </a:t>
            </a:r>
            <a:r>
              <a:rPr lang="en-US" b="1" dirty="0">
                <a:solidFill>
                  <a:schemeClr val="accent2"/>
                </a:solidFill>
              </a:rPr>
              <a:t>TF-IDF</a:t>
            </a:r>
            <a:r>
              <a:rPr lang="en-US" b="1" dirty="0"/>
              <a:t> </a:t>
            </a:r>
            <a:r>
              <a:rPr lang="en-US" b="1" dirty="0">
                <a:latin typeface="Aptos Display"/>
                <a:cs typeface="Segoe UI"/>
              </a:rPr>
              <a:t/>
            </a:r>
            <a:br>
              <a:rPr lang="en-US" b="1" dirty="0">
                <a:latin typeface="Aptos Display"/>
                <a:cs typeface="Segoe UI"/>
              </a:rPr>
            </a:br>
            <a:r>
              <a:rPr lang="en-US" sz="2700" dirty="0">
                <a:latin typeface="Segoe UI"/>
                <a:cs typeface="Segoe UI"/>
              </a:rPr>
              <a:t>(</a:t>
            </a:r>
            <a:r>
              <a:rPr lang="en-US" sz="2700" b="1" i="1" dirty="0">
                <a:solidFill>
                  <a:schemeClr val="accent2"/>
                </a:solidFill>
                <a:latin typeface="Segoe UI"/>
                <a:cs typeface="Segoe UI"/>
              </a:rPr>
              <a:t>T</a:t>
            </a:r>
            <a:r>
              <a:rPr lang="en-US" sz="2700" i="1" dirty="0">
                <a:latin typeface="Segoe UI"/>
                <a:cs typeface="Segoe UI"/>
              </a:rPr>
              <a:t>erm </a:t>
            </a:r>
            <a:r>
              <a:rPr lang="en-US" sz="2700" b="1" i="1" dirty="0">
                <a:solidFill>
                  <a:schemeClr val="accent2"/>
                </a:solidFill>
                <a:latin typeface="Segoe UI"/>
                <a:cs typeface="Segoe UI"/>
              </a:rPr>
              <a:t>F</a:t>
            </a:r>
            <a:r>
              <a:rPr lang="en-US" sz="2700" i="1" dirty="0">
                <a:latin typeface="Segoe UI"/>
                <a:cs typeface="Segoe UI"/>
              </a:rPr>
              <a:t>requency </a:t>
            </a:r>
            <a:r>
              <a:rPr lang="en-US" sz="2700" b="1" i="1" dirty="0">
                <a:latin typeface="Segoe UI"/>
                <a:cs typeface="Segoe UI"/>
              </a:rPr>
              <a:t>- </a:t>
            </a:r>
            <a:r>
              <a:rPr lang="en-US" sz="2700" b="1" i="1" dirty="0">
                <a:solidFill>
                  <a:schemeClr val="accent2"/>
                </a:solidFill>
                <a:latin typeface="Segoe UI"/>
                <a:cs typeface="Segoe UI"/>
              </a:rPr>
              <a:t>I</a:t>
            </a:r>
            <a:r>
              <a:rPr lang="en-US" sz="2700" i="1" dirty="0">
                <a:latin typeface="Segoe UI"/>
                <a:cs typeface="Segoe UI"/>
              </a:rPr>
              <a:t>nverse </a:t>
            </a:r>
            <a:r>
              <a:rPr lang="en-US" sz="2700" b="1" i="1" dirty="0">
                <a:solidFill>
                  <a:schemeClr val="accent2"/>
                </a:solidFill>
                <a:latin typeface="Segoe UI"/>
                <a:cs typeface="Segoe UI"/>
              </a:rPr>
              <a:t>D</a:t>
            </a:r>
            <a:r>
              <a:rPr lang="en-US" sz="2700" i="1" dirty="0">
                <a:latin typeface="Segoe UI"/>
                <a:cs typeface="Segoe UI"/>
              </a:rPr>
              <a:t>ocument </a:t>
            </a:r>
            <a:r>
              <a:rPr lang="en-US" sz="2700" b="1" i="1" dirty="0">
                <a:solidFill>
                  <a:schemeClr val="accent2"/>
                </a:solidFill>
                <a:latin typeface="Segoe UI"/>
                <a:cs typeface="Segoe UI"/>
              </a:rPr>
              <a:t>F</a:t>
            </a:r>
            <a:r>
              <a:rPr lang="en-US" sz="2700" i="1" dirty="0">
                <a:latin typeface="Segoe UI"/>
                <a:cs typeface="Segoe UI"/>
              </a:rPr>
              <a:t>requency</a:t>
            </a:r>
            <a:r>
              <a:rPr lang="en-US" sz="2700" dirty="0">
                <a:latin typeface="Segoe UI"/>
                <a:cs typeface="Segoe UI"/>
              </a:rPr>
              <a:t>)?</a:t>
            </a:r>
            <a:endParaRPr lang="en-US" sz="2700" b="1" dirty="0">
              <a:latin typeface="Segoe UI"/>
              <a:cs typeface="Segoe UI"/>
            </a:endParaRPr>
          </a:p>
        </p:txBody>
      </p:sp>
    </p:spTree>
    <p:extLst>
      <p:ext uri="{BB962C8B-B14F-4D97-AF65-F5344CB8AC3E}">
        <p14:creationId xmlns:p14="http://schemas.microsoft.com/office/powerpoint/2010/main" val="37752982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black and gold logo">
            <a:extLst>
              <a:ext uri="{FF2B5EF4-FFF2-40B4-BE49-F238E27FC236}">
                <a16:creationId xmlns:a16="http://schemas.microsoft.com/office/drawing/2014/main" id="{8E795807-6CF5-3741-A749-D6ED3D7C5E59}"/>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aturation sat="0"/>
                    </a14:imgEffect>
                    <a14:imgEffect>
                      <a14:brightnessContrast contrast="42000"/>
                    </a14:imgEffect>
                  </a14:imgLayer>
                </a14:imgProps>
              </a:ext>
            </a:extLst>
          </a:blip>
          <a:stretch>
            <a:fillRect/>
          </a:stretch>
        </p:blipFill>
        <p:spPr>
          <a:xfrm>
            <a:off x="1" y="3851"/>
            <a:ext cx="12191999" cy="6380479"/>
          </a:xfrm>
        </p:spPr>
      </p:pic>
    </p:spTree>
    <p:extLst>
      <p:ext uri="{BB962C8B-B14F-4D97-AF65-F5344CB8AC3E}">
        <p14:creationId xmlns:p14="http://schemas.microsoft.com/office/powerpoint/2010/main" val="1250001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EE885-D8EA-13AD-C73B-08364903B6DA}"/>
              </a:ext>
            </a:extLst>
          </p:cNvPr>
          <p:cNvSpPr>
            <a:spLocks noGrp="1"/>
          </p:cNvSpPr>
          <p:nvPr>
            <p:ph type="title"/>
          </p:nvPr>
        </p:nvSpPr>
        <p:spPr/>
        <p:txBody>
          <a:bodyPr/>
          <a:lstStyle/>
          <a:p>
            <a:pPr algn="ctr"/>
            <a:r>
              <a:rPr lang="en-US" dirty="0">
                <a:solidFill>
                  <a:schemeClr val="accent2"/>
                </a:solidFill>
              </a:rPr>
              <a:t>By using this formula!</a:t>
            </a:r>
          </a:p>
        </p:txBody>
      </p:sp>
      <p:pic>
        <p:nvPicPr>
          <p:cNvPr id="4" name="Content Placeholder 3" descr="A math equation with numbers and symbols&#10;&#10;Description automatically generated">
            <a:extLst>
              <a:ext uri="{FF2B5EF4-FFF2-40B4-BE49-F238E27FC236}">
                <a16:creationId xmlns:a16="http://schemas.microsoft.com/office/drawing/2014/main" id="{CCD1BB25-C5BA-7F43-6D1E-F863845B05D8}"/>
              </a:ext>
            </a:extLst>
          </p:cNvPr>
          <p:cNvPicPr>
            <a:picLocks noGrp="1" noChangeAspect="1"/>
          </p:cNvPicPr>
          <p:nvPr>
            <p:ph idx="1"/>
          </p:nvPr>
        </p:nvPicPr>
        <p:blipFill rotWithShape="1">
          <a:blip r:embed="rId2"/>
          <a:srcRect r="-123" b="20000"/>
          <a:stretch/>
        </p:blipFill>
        <p:spPr>
          <a:xfrm>
            <a:off x="839492" y="3555466"/>
            <a:ext cx="10525956" cy="2221828"/>
          </a:xfrm>
        </p:spPr>
      </p:pic>
      <p:pic>
        <p:nvPicPr>
          <p:cNvPr id="6" name="Content Placeholder 3" descr="A math equation with numbers and symbols&#10;&#10;Description automatically generated">
            <a:extLst>
              <a:ext uri="{FF2B5EF4-FFF2-40B4-BE49-F238E27FC236}">
                <a16:creationId xmlns:a16="http://schemas.microsoft.com/office/drawing/2014/main" id="{97F7BEF9-D717-830D-86B5-28E21F5AFE67}"/>
              </a:ext>
            </a:extLst>
          </p:cNvPr>
          <p:cNvPicPr>
            <a:picLocks noChangeAspect="1"/>
          </p:cNvPicPr>
          <p:nvPr/>
        </p:nvPicPr>
        <p:blipFill rotWithShape="1">
          <a:blip r:embed="rId2"/>
          <a:srcRect l="-3587" t="78754" r="26437" b="-4335"/>
          <a:stretch/>
        </p:blipFill>
        <p:spPr>
          <a:xfrm>
            <a:off x="2038028" y="1860984"/>
            <a:ext cx="8110791" cy="710500"/>
          </a:xfrm>
          <a:prstGeom prst="rect">
            <a:avLst/>
          </a:prstGeom>
        </p:spPr>
      </p:pic>
      <p:sp>
        <p:nvSpPr>
          <p:cNvPr id="7" name="TextBox 6">
            <a:extLst>
              <a:ext uri="{FF2B5EF4-FFF2-40B4-BE49-F238E27FC236}">
                <a16:creationId xmlns:a16="http://schemas.microsoft.com/office/drawing/2014/main" id="{24AB373B-216C-1E2F-736C-D4C9E74A209C}"/>
              </a:ext>
            </a:extLst>
          </p:cNvPr>
          <p:cNvSpPr txBox="1"/>
          <p:nvPr/>
        </p:nvSpPr>
        <p:spPr>
          <a:xfrm>
            <a:off x="4718708" y="2739177"/>
            <a:ext cx="2743199"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dirty="0"/>
              <a:t>Where,</a:t>
            </a:r>
            <a:endParaRPr lang="en-US" dirty="0"/>
          </a:p>
        </p:txBody>
      </p:sp>
      <p:sp>
        <p:nvSpPr>
          <p:cNvPr id="3" name="TextBox 2">
            <a:extLst>
              <a:ext uri="{FF2B5EF4-FFF2-40B4-BE49-F238E27FC236}">
                <a16:creationId xmlns:a16="http://schemas.microsoft.com/office/drawing/2014/main" id="{9B0B2745-3380-7F43-17C8-637D49D3BB9E}"/>
              </a:ext>
            </a:extLst>
          </p:cNvPr>
          <p:cNvSpPr txBox="1"/>
          <p:nvPr/>
        </p:nvSpPr>
        <p:spPr>
          <a:xfrm>
            <a:off x="6087056" y="5781895"/>
            <a:ext cx="360044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err="1">
                <a:solidFill>
                  <a:schemeClr val="accent2"/>
                </a:solidFill>
              </a:rPr>
              <a:t>df</a:t>
            </a:r>
            <a:r>
              <a:rPr lang="en-US" sz="2000" b="1" dirty="0">
                <a:solidFill>
                  <a:schemeClr val="accent2"/>
                </a:solidFill>
              </a:rPr>
              <a:t> = document frequency</a:t>
            </a:r>
          </a:p>
        </p:txBody>
      </p:sp>
    </p:spTree>
    <p:extLst>
      <p:ext uri="{BB962C8B-B14F-4D97-AF65-F5344CB8AC3E}">
        <p14:creationId xmlns:p14="http://schemas.microsoft.com/office/powerpoint/2010/main" val="40335566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941CB-04D0-33C4-AB42-E0E054D01762}"/>
              </a:ext>
            </a:extLst>
          </p:cNvPr>
          <p:cNvSpPr>
            <a:spLocks noGrp="1"/>
          </p:cNvSpPr>
          <p:nvPr>
            <p:ph type="title"/>
          </p:nvPr>
        </p:nvSpPr>
        <p:spPr>
          <a:xfrm>
            <a:off x="838200" y="1049633"/>
            <a:ext cx="10515600" cy="1325563"/>
          </a:xfrm>
        </p:spPr>
        <p:txBody>
          <a:bodyPr/>
          <a:lstStyle/>
          <a:p>
            <a:pPr algn="ctr"/>
            <a:r>
              <a:rPr lang="en-US" dirty="0">
                <a:solidFill>
                  <a:schemeClr val="accent2"/>
                </a:solidFill>
              </a:rPr>
              <a:t>2. Motivation</a:t>
            </a:r>
          </a:p>
        </p:txBody>
      </p:sp>
      <p:sp>
        <p:nvSpPr>
          <p:cNvPr id="3" name="Content Placeholder 2">
            <a:extLst>
              <a:ext uri="{FF2B5EF4-FFF2-40B4-BE49-F238E27FC236}">
                <a16:creationId xmlns:a16="http://schemas.microsoft.com/office/drawing/2014/main" id="{D5B22AEA-09C3-9DA3-8B36-E341C471595D}"/>
              </a:ext>
            </a:extLst>
          </p:cNvPr>
          <p:cNvSpPr>
            <a:spLocks noGrp="1"/>
          </p:cNvSpPr>
          <p:nvPr>
            <p:ph idx="1"/>
          </p:nvPr>
        </p:nvSpPr>
        <p:spPr>
          <a:xfrm>
            <a:off x="838200" y="2678032"/>
            <a:ext cx="10735159" cy="2982322"/>
          </a:xfrm>
        </p:spPr>
        <p:txBody>
          <a:bodyPr vert="horz" lIns="91440" tIns="45720" rIns="91440" bIns="45720" rtlCol="0" anchor="t">
            <a:noAutofit/>
          </a:bodyPr>
          <a:lstStyle/>
          <a:p>
            <a:pPr marL="514350" indent="-514350">
              <a:buAutoNum type="arabicPeriod"/>
            </a:pPr>
            <a:r>
              <a:rPr lang="en" sz="3000" dirty="0">
                <a:ea typeface="+mn-lt"/>
                <a:cs typeface="+mn-lt"/>
              </a:rPr>
              <a:t>Information Overload.</a:t>
            </a:r>
            <a:endParaRPr lang="en-US" sz="3000"/>
          </a:p>
          <a:p>
            <a:pPr marL="514350" indent="-514350">
              <a:buAutoNum type="arabicPeriod"/>
            </a:pPr>
            <a:r>
              <a:rPr lang="en" sz="3000" dirty="0">
                <a:ea typeface="+mn-lt"/>
                <a:cs typeface="+mn-lt"/>
              </a:rPr>
              <a:t>Efficiency.</a:t>
            </a:r>
          </a:p>
          <a:p>
            <a:pPr marL="514350" indent="-514350">
              <a:buAutoNum type="arabicPeriod"/>
            </a:pPr>
            <a:r>
              <a:rPr lang="en" sz="3000" dirty="0">
                <a:ea typeface="+mn-lt"/>
                <a:cs typeface="+mn-lt"/>
              </a:rPr>
              <a:t>Improving Content Consumption.</a:t>
            </a:r>
          </a:p>
          <a:p>
            <a:pPr marL="514350" indent="-514350">
              <a:buAutoNum type="arabicPeriod"/>
            </a:pPr>
            <a:r>
              <a:rPr lang="en" sz="3000" dirty="0">
                <a:ea typeface="+mn-lt"/>
                <a:cs typeface="+mn-lt"/>
              </a:rPr>
              <a:t>Short attention span.</a:t>
            </a:r>
          </a:p>
          <a:p>
            <a:pPr marL="514350" indent="-514350">
              <a:buAutoNum type="arabicPeriod"/>
            </a:pPr>
            <a:r>
              <a:rPr lang="en" sz="3000" dirty="0">
                <a:ea typeface="+mn-lt"/>
                <a:cs typeface="+mn-lt"/>
              </a:rPr>
              <a:t>Learning and implementing NLP, statistical method.</a:t>
            </a:r>
          </a:p>
        </p:txBody>
      </p:sp>
    </p:spTree>
    <p:extLst>
      <p:ext uri="{BB962C8B-B14F-4D97-AF65-F5344CB8AC3E}">
        <p14:creationId xmlns:p14="http://schemas.microsoft.com/office/powerpoint/2010/main" val="2691166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F2770-33BE-0A2A-1826-AED3C75553C5}"/>
              </a:ext>
            </a:extLst>
          </p:cNvPr>
          <p:cNvSpPr>
            <a:spLocks noGrp="1"/>
          </p:cNvSpPr>
          <p:nvPr>
            <p:ph type="title"/>
          </p:nvPr>
        </p:nvSpPr>
        <p:spPr>
          <a:xfrm>
            <a:off x="838200" y="1049633"/>
            <a:ext cx="10515600" cy="1325563"/>
          </a:xfrm>
        </p:spPr>
        <p:txBody>
          <a:bodyPr/>
          <a:lstStyle/>
          <a:p>
            <a:pPr algn="ctr"/>
            <a:r>
              <a:rPr lang="en-US" dirty="0">
                <a:solidFill>
                  <a:schemeClr val="accent2"/>
                </a:solidFill>
              </a:rPr>
              <a:t>3. Objective</a:t>
            </a:r>
          </a:p>
        </p:txBody>
      </p:sp>
      <p:sp>
        <p:nvSpPr>
          <p:cNvPr id="3" name="Content Placeholder 2">
            <a:extLst>
              <a:ext uri="{FF2B5EF4-FFF2-40B4-BE49-F238E27FC236}">
                <a16:creationId xmlns:a16="http://schemas.microsoft.com/office/drawing/2014/main" id="{D4F5A0EC-9BC5-C860-3969-15A029958B8C}"/>
              </a:ext>
            </a:extLst>
          </p:cNvPr>
          <p:cNvSpPr>
            <a:spLocks noGrp="1"/>
          </p:cNvSpPr>
          <p:nvPr>
            <p:ph idx="1"/>
          </p:nvPr>
        </p:nvSpPr>
        <p:spPr>
          <a:xfrm>
            <a:off x="760708" y="2602154"/>
            <a:ext cx="10670583" cy="2569921"/>
          </a:xfrm>
        </p:spPr>
        <p:txBody>
          <a:bodyPr vert="horz" lIns="91440" tIns="45720" rIns="91440" bIns="45720" rtlCol="0" anchor="t">
            <a:normAutofit/>
          </a:bodyPr>
          <a:lstStyle/>
          <a:p>
            <a:pPr marL="514350" indent="-514350">
              <a:buAutoNum type="arabicPeriod"/>
            </a:pPr>
            <a:r>
              <a:rPr lang="en-GB" dirty="0">
                <a:ea typeface="+mn-lt"/>
                <a:cs typeface="+mn-lt"/>
              </a:rPr>
              <a:t>Implement TF-IDF for Extractive </a:t>
            </a:r>
            <a:r>
              <a:rPr lang="en-GB" dirty="0" smtClean="0">
                <a:ea typeface="+mn-lt"/>
                <a:cs typeface="+mn-lt"/>
              </a:rPr>
              <a:t>Summarization</a:t>
            </a:r>
          </a:p>
          <a:p>
            <a:pPr marL="514350" indent="-514350">
              <a:buAutoNum type="arabicPeriod"/>
            </a:pPr>
            <a:r>
              <a:rPr lang="en-GB" dirty="0">
                <a:ea typeface="+mn-lt"/>
                <a:cs typeface="+mn-lt"/>
              </a:rPr>
              <a:t>Develop a Method for Sentence </a:t>
            </a:r>
            <a:r>
              <a:rPr lang="en-GB" dirty="0" smtClean="0">
                <a:ea typeface="+mn-lt"/>
                <a:cs typeface="+mn-lt"/>
              </a:rPr>
              <a:t>Scoring</a:t>
            </a:r>
          </a:p>
          <a:p>
            <a:pPr marL="514350" indent="-514350">
              <a:buAutoNum type="arabicPeriod"/>
            </a:pPr>
            <a:r>
              <a:rPr lang="en-GB" dirty="0">
                <a:ea typeface="+mn-lt"/>
                <a:cs typeface="+mn-lt"/>
              </a:rPr>
              <a:t>Enhance Data Pre-processing </a:t>
            </a:r>
            <a:r>
              <a:rPr lang="en-GB" dirty="0" smtClean="0">
                <a:ea typeface="+mn-lt"/>
                <a:cs typeface="+mn-lt"/>
              </a:rPr>
              <a:t>Techniques</a:t>
            </a:r>
          </a:p>
          <a:p>
            <a:pPr marL="514350" indent="-514350">
              <a:buAutoNum type="arabicPeriod"/>
            </a:pPr>
            <a:r>
              <a:rPr lang="en-GB" dirty="0">
                <a:ea typeface="+mn-lt"/>
                <a:cs typeface="+mn-lt"/>
              </a:rPr>
              <a:t>Ensure Flexibility in Summary </a:t>
            </a:r>
            <a:r>
              <a:rPr lang="en-GB" dirty="0" smtClean="0">
                <a:ea typeface="+mn-lt"/>
                <a:cs typeface="+mn-lt"/>
              </a:rPr>
              <a:t>Length</a:t>
            </a:r>
          </a:p>
          <a:p>
            <a:pPr marL="514350" indent="-514350">
              <a:buAutoNum type="arabicPeriod"/>
            </a:pPr>
            <a:r>
              <a:rPr lang="en-GB" dirty="0">
                <a:ea typeface="+mn-lt"/>
                <a:cs typeface="+mn-lt"/>
              </a:rPr>
              <a:t>Evaluate the Quality of Generated Summaries</a:t>
            </a:r>
            <a:endParaRPr lang="en-GB" dirty="0" smtClean="0">
              <a:ea typeface="+mn-lt"/>
              <a:cs typeface="+mn-lt"/>
            </a:endParaRPr>
          </a:p>
          <a:p>
            <a:pPr marL="514350" indent="-514350">
              <a:buAutoNum type="arabicPeriod"/>
            </a:pPr>
            <a:endParaRPr lang="en-GB" dirty="0" smtClean="0">
              <a:ea typeface="+mn-lt"/>
              <a:cs typeface="+mn-lt"/>
            </a:endParaRPr>
          </a:p>
        </p:txBody>
      </p:sp>
    </p:spTree>
    <p:extLst>
      <p:ext uri="{BB962C8B-B14F-4D97-AF65-F5344CB8AC3E}">
        <p14:creationId xmlns:p14="http://schemas.microsoft.com/office/powerpoint/2010/main" val="3183538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8256B-6743-F200-4A8D-C194CC46D449}"/>
              </a:ext>
            </a:extLst>
          </p:cNvPr>
          <p:cNvSpPr>
            <a:spLocks noGrp="1"/>
          </p:cNvSpPr>
          <p:nvPr>
            <p:ph type="title"/>
          </p:nvPr>
        </p:nvSpPr>
        <p:spPr>
          <a:xfrm>
            <a:off x="838200" y="2767362"/>
            <a:ext cx="10515600" cy="1325563"/>
          </a:xfrm>
        </p:spPr>
        <p:txBody>
          <a:bodyPr/>
          <a:lstStyle/>
          <a:p>
            <a:pPr algn="ctr"/>
            <a:r>
              <a:rPr lang="en-US" dirty="0">
                <a:solidFill>
                  <a:schemeClr val="accent2"/>
                </a:solidFill>
              </a:rPr>
              <a:t>4. </a:t>
            </a:r>
            <a:r>
              <a:rPr lang="en-US" dirty="0">
                <a:solidFill>
                  <a:schemeClr val="accent2"/>
                </a:solidFill>
                <a:ea typeface="+mj-lt"/>
                <a:cs typeface="+mj-lt"/>
              </a:rPr>
              <a:t>Relative work</a:t>
            </a:r>
            <a:endParaRPr lang="en-US" dirty="0">
              <a:solidFill>
                <a:schemeClr val="accent2"/>
              </a:solidFill>
            </a:endParaRPr>
          </a:p>
        </p:txBody>
      </p:sp>
    </p:spTree>
    <p:extLst>
      <p:ext uri="{BB962C8B-B14F-4D97-AF65-F5344CB8AC3E}">
        <p14:creationId xmlns:p14="http://schemas.microsoft.com/office/powerpoint/2010/main" val="33237973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7AF42-1086-0A83-3241-53D3FA3DCC1A}"/>
              </a:ext>
            </a:extLst>
          </p:cNvPr>
          <p:cNvSpPr>
            <a:spLocks noGrp="1"/>
          </p:cNvSpPr>
          <p:nvPr>
            <p:ph type="title"/>
          </p:nvPr>
        </p:nvSpPr>
        <p:spPr>
          <a:xfrm>
            <a:off x="838200" y="1501667"/>
            <a:ext cx="10515600" cy="989766"/>
          </a:xfrm>
        </p:spPr>
        <p:txBody>
          <a:bodyPr>
            <a:normAutofit/>
          </a:bodyPr>
          <a:lstStyle/>
          <a:p>
            <a:pPr algn="ctr"/>
            <a:r>
              <a:rPr lang="en-US" dirty="0">
                <a:solidFill>
                  <a:schemeClr val="accent2"/>
                </a:solidFill>
              </a:rPr>
              <a:t>Team members</a:t>
            </a:r>
            <a:endParaRPr lang="en-US">
              <a:solidFill>
                <a:schemeClr val="accent2"/>
              </a:solidFill>
            </a:endParaRPr>
          </a:p>
        </p:txBody>
      </p:sp>
      <p:sp>
        <p:nvSpPr>
          <p:cNvPr id="3" name="Content Placeholder 2">
            <a:extLst>
              <a:ext uri="{FF2B5EF4-FFF2-40B4-BE49-F238E27FC236}">
                <a16:creationId xmlns:a16="http://schemas.microsoft.com/office/drawing/2014/main" id="{EED5A905-3CAE-0A76-CD73-38D1ECC5FAF2}"/>
              </a:ext>
            </a:extLst>
          </p:cNvPr>
          <p:cNvSpPr>
            <a:spLocks noGrp="1"/>
          </p:cNvSpPr>
          <p:nvPr>
            <p:ph idx="1"/>
          </p:nvPr>
        </p:nvSpPr>
        <p:spPr>
          <a:xfrm>
            <a:off x="1781013" y="2936335"/>
            <a:ext cx="8629974" cy="3744322"/>
          </a:xfrm>
        </p:spPr>
        <p:txBody>
          <a:bodyPr vert="horz" lIns="91440" tIns="45720" rIns="91440" bIns="45720" rtlCol="0" anchor="t">
            <a:normAutofit/>
          </a:bodyPr>
          <a:lstStyle/>
          <a:p>
            <a:pPr marL="514350" indent="-514350" algn="ctr">
              <a:buAutoNum type="arabicPeriod"/>
            </a:pPr>
            <a:r>
              <a:rPr lang="en-US" err="1"/>
              <a:t>Hasibul</a:t>
            </a:r>
            <a:r>
              <a:rPr lang="en-US" dirty="0"/>
              <a:t> Hossain (210401020 2173)</a:t>
            </a:r>
            <a:endParaRPr lang="en-US"/>
          </a:p>
          <a:p>
            <a:pPr marL="514350" indent="-514350" algn="ctr">
              <a:buAutoNum type="arabicPeriod"/>
            </a:pPr>
            <a:r>
              <a:rPr lang="en-US" dirty="0" err="1"/>
              <a:t>Samiyan</a:t>
            </a:r>
            <a:r>
              <a:rPr lang="en-US" dirty="0"/>
              <a:t> Rashid (210401020 2168)</a:t>
            </a:r>
          </a:p>
          <a:p>
            <a:pPr marL="514350" indent="-514350" algn="ctr">
              <a:buAutoNum type="arabicPeriod"/>
            </a:pPr>
            <a:r>
              <a:rPr lang="en-US" dirty="0" err="1"/>
              <a:t>Rayanul</a:t>
            </a:r>
            <a:r>
              <a:rPr lang="en-US" dirty="0"/>
              <a:t> Kader Chowdhury (210401020 2162)</a:t>
            </a:r>
          </a:p>
        </p:txBody>
      </p:sp>
    </p:spTree>
    <p:extLst>
      <p:ext uri="{BB962C8B-B14F-4D97-AF65-F5344CB8AC3E}">
        <p14:creationId xmlns:p14="http://schemas.microsoft.com/office/powerpoint/2010/main" val="20829913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4B6D2-7413-DD5B-56AE-D6FC02132B77}"/>
              </a:ext>
            </a:extLst>
          </p:cNvPr>
          <p:cNvSpPr>
            <a:spLocks noGrp="1"/>
          </p:cNvSpPr>
          <p:nvPr>
            <p:ph type="title"/>
          </p:nvPr>
        </p:nvSpPr>
        <p:spPr>
          <a:xfrm>
            <a:off x="812369" y="881735"/>
            <a:ext cx="4639161" cy="5096816"/>
          </a:xfrm>
        </p:spPr>
        <p:txBody>
          <a:bodyPr>
            <a:normAutofit/>
          </a:bodyPr>
          <a:lstStyle/>
          <a:p>
            <a:r>
              <a:rPr lang="en-US" sz="2500" b="1" dirty="0">
                <a:solidFill>
                  <a:schemeClr val="accent2"/>
                </a:solidFill>
                <a:ea typeface="+mj-lt"/>
                <a:cs typeface="+mj-lt"/>
              </a:rPr>
              <a:t>"TFIDF Model based Text Summarization."</a:t>
            </a:r>
            <a:r>
              <a:rPr lang="en-US" sz="2500" dirty="0">
                <a:ea typeface="+mj-lt"/>
                <a:cs typeface="+mj-lt"/>
              </a:rPr>
              <a:t/>
            </a:r>
            <a:br>
              <a:rPr lang="en-US" sz="2500" dirty="0">
                <a:ea typeface="+mj-lt"/>
                <a:cs typeface="+mj-lt"/>
              </a:rPr>
            </a:br>
            <a:r>
              <a:rPr lang="en-US" sz="2500" dirty="0">
                <a:ea typeface="+mj-lt"/>
                <a:cs typeface="+mj-lt"/>
              </a:rPr>
              <a:t/>
            </a:r>
            <a:br>
              <a:rPr lang="en-US" sz="2500" dirty="0">
                <a:ea typeface="+mj-lt"/>
                <a:cs typeface="+mj-lt"/>
              </a:rPr>
            </a:br>
            <a:r>
              <a:rPr lang="en-US" sz="2500" b="1" dirty="0">
                <a:ea typeface="+mj-lt"/>
                <a:cs typeface="+mj-lt"/>
              </a:rPr>
              <a:t>written by</a:t>
            </a:r>
            <a:r>
              <a:rPr lang="en-US" sz="2500" dirty="0">
                <a:ea typeface="+mj-lt"/>
                <a:cs typeface="+mj-lt"/>
              </a:rPr>
              <a:t/>
            </a:r>
            <a:br>
              <a:rPr lang="en-US" sz="2500" dirty="0">
                <a:ea typeface="+mj-lt"/>
                <a:cs typeface="+mj-lt"/>
              </a:rPr>
            </a:br>
            <a:r>
              <a:rPr lang="en-US" sz="2500" dirty="0">
                <a:ea typeface="+mj-lt"/>
                <a:cs typeface="+mj-lt"/>
              </a:rPr>
              <a:t>Dr. Geetha C </a:t>
            </a:r>
            <a:r>
              <a:rPr lang="en-US" sz="2500" err="1">
                <a:ea typeface="+mj-lt"/>
                <a:cs typeface="+mj-lt"/>
              </a:rPr>
              <a:t>Megharaj</a:t>
            </a:r>
            <a:r>
              <a:rPr lang="en-US" sz="2500" dirty="0">
                <a:ea typeface="+mj-lt"/>
                <a:cs typeface="+mj-lt"/>
              </a:rPr>
              <a:t>,</a:t>
            </a:r>
            <a:br>
              <a:rPr lang="en-US" sz="2500" dirty="0">
                <a:ea typeface="+mj-lt"/>
                <a:cs typeface="+mj-lt"/>
              </a:rPr>
            </a:br>
            <a:r>
              <a:rPr lang="en-US" sz="2500" dirty="0">
                <a:ea typeface="+mj-lt"/>
                <a:cs typeface="+mj-lt"/>
              </a:rPr>
              <a:t>Varsha </a:t>
            </a:r>
            <a:r>
              <a:rPr lang="en-US" sz="2500" err="1">
                <a:ea typeface="+mj-lt"/>
                <a:cs typeface="+mj-lt"/>
              </a:rPr>
              <a:t>Jituri</a:t>
            </a:r>
            <a:r>
              <a:rPr lang="en-US" sz="2500" dirty="0">
                <a:ea typeface="+mj-lt"/>
                <a:cs typeface="+mj-lt"/>
              </a:rPr>
              <a:t/>
            </a:r>
            <a:br>
              <a:rPr lang="en-US" sz="2500" dirty="0">
                <a:ea typeface="+mj-lt"/>
                <a:cs typeface="+mj-lt"/>
              </a:rPr>
            </a:br>
            <a:r>
              <a:rPr lang="en-US" sz="2500" dirty="0">
                <a:ea typeface="+mj-lt"/>
                <a:cs typeface="+mj-lt"/>
              </a:rPr>
              <a:t/>
            </a:r>
            <a:br>
              <a:rPr lang="en-US" sz="2500" dirty="0">
                <a:ea typeface="+mj-lt"/>
                <a:cs typeface="+mj-lt"/>
              </a:rPr>
            </a:br>
            <a:r>
              <a:rPr lang="en-US" sz="2500" b="1" dirty="0">
                <a:ea typeface="+mj-lt"/>
                <a:cs typeface="+mj-lt"/>
              </a:rPr>
              <a:t>published by</a:t>
            </a:r>
            <a:r>
              <a:rPr lang="en-US" sz="2500" dirty="0">
                <a:ea typeface="+mj-lt"/>
                <a:cs typeface="+mj-lt"/>
              </a:rPr>
              <a:t/>
            </a:r>
            <a:br>
              <a:rPr lang="en-US" sz="2500" dirty="0">
                <a:ea typeface="+mj-lt"/>
                <a:cs typeface="+mj-lt"/>
              </a:rPr>
            </a:br>
            <a:r>
              <a:rPr lang="en-US" sz="2500" dirty="0">
                <a:ea typeface="+mj-lt"/>
                <a:cs typeface="+mj-lt"/>
              </a:rPr>
              <a:t>INTERNATIONAL JOURNAL OF ENGINEERING RESEARCH &amp; TECHNOLOGY (IJERT) </a:t>
            </a:r>
            <a:br>
              <a:rPr lang="en-US" sz="2500" dirty="0">
                <a:ea typeface="+mj-lt"/>
                <a:cs typeface="+mj-lt"/>
              </a:rPr>
            </a:br>
            <a:r>
              <a:rPr lang="en-US" sz="2000" dirty="0">
                <a:ea typeface="+mj-lt"/>
                <a:cs typeface="+mj-lt"/>
              </a:rPr>
              <a:t>RTCSIT – 2022 (Volume 10 – Issue 12)"</a:t>
            </a:r>
            <a:endParaRPr lang="en-US" sz="2000" dirty="0"/>
          </a:p>
        </p:txBody>
      </p:sp>
      <p:pic>
        <p:nvPicPr>
          <p:cNvPr id="6" name="Content Placeholder 5" descr="A diagram of a document&#10;&#10;Description automatically generated">
            <a:extLst>
              <a:ext uri="{FF2B5EF4-FFF2-40B4-BE49-F238E27FC236}">
                <a16:creationId xmlns:a16="http://schemas.microsoft.com/office/drawing/2014/main" id="{9864F9B2-DB65-734C-D7B4-A383B33B5A28}"/>
              </a:ext>
            </a:extLst>
          </p:cNvPr>
          <p:cNvPicPr>
            <a:picLocks noGrp="1" noChangeAspect="1"/>
          </p:cNvPicPr>
          <p:nvPr>
            <p:ph idx="1"/>
          </p:nvPr>
        </p:nvPicPr>
        <p:blipFill>
          <a:blip r:embed="rId2"/>
          <a:stretch>
            <a:fillRect/>
          </a:stretch>
        </p:blipFill>
        <p:spPr>
          <a:xfrm>
            <a:off x="5177322" y="521763"/>
            <a:ext cx="5996068" cy="5809604"/>
          </a:xfrm>
        </p:spPr>
      </p:pic>
    </p:spTree>
    <p:extLst>
      <p:ext uri="{BB962C8B-B14F-4D97-AF65-F5344CB8AC3E}">
        <p14:creationId xmlns:p14="http://schemas.microsoft.com/office/powerpoint/2010/main" val="32378707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64F7E-21BA-84DD-7CF6-1DFD38124522}"/>
              </a:ext>
            </a:extLst>
          </p:cNvPr>
          <p:cNvSpPr>
            <a:spLocks noGrp="1"/>
          </p:cNvSpPr>
          <p:nvPr>
            <p:ph type="title"/>
          </p:nvPr>
        </p:nvSpPr>
        <p:spPr>
          <a:xfrm>
            <a:off x="838200" y="365125"/>
            <a:ext cx="3866804" cy="1145646"/>
          </a:xfrm>
        </p:spPr>
        <p:txBody>
          <a:bodyPr>
            <a:normAutofit/>
          </a:bodyPr>
          <a:lstStyle/>
          <a:p>
            <a:pPr algn="ctr"/>
            <a:r>
              <a:rPr lang="en-US" dirty="0">
                <a:solidFill>
                  <a:schemeClr val="accent2"/>
                </a:solidFill>
                <a:ea typeface="+mj-lt"/>
                <a:cs typeface="+mj-lt"/>
              </a:rPr>
              <a:t>5. Methodology</a:t>
            </a:r>
          </a:p>
        </p:txBody>
      </p:sp>
      <p:sp>
        <p:nvSpPr>
          <p:cNvPr id="3" name="Content Placeholder 2">
            <a:extLst>
              <a:ext uri="{FF2B5EF4-FFF2-40B4-BE49-F238E27FC236}">
                <a16:creationId xmlns:a16="http://schemas.microsoft.com/office/drawing/2014/main" id="{2C77726C-3F4E-6A19-5211-A6E3D0C1BAED}"/>
              </a:ext>
            </a:extLst>
          </p:cNvPr>
          <p:cNvSpPr>
            <a:spLocks noGrp="1"/>
          </p:cNvSpPr>
          <p:nvPr>
            <p:ph idx="1"/>
          </p:nvPr>
        </p:nvSpPr>
        <p:spPr>
          <a:xfrm>
            <a:off x="838200" y="1541877"/>
            <a:ext cx="5920047" cy="4790277"/>
          </a:xfrm>
        </p:spPr>
        <p:txBody>
          <a:bodyPr vert="horz" lIns="91440" tIns="45720" rIns="91440" bIns="45720" rtlCol="0" anchor="t">
            <a:normAutofit/>
          </a:bodyPr>
          <a:lstStyle/>
          <a:p>
            <a:pPr marL="514350" indent="-514350">
              <a:buAutoNum type="arabicPeriod"/>
            </a:pPr>
            <a:r>
              <a:rPr lang="en-US" sz="2000" dirty="0">
                <a:solidFill>
                  <a:schemeClr val="accent2"/>
                </a:solidFill>
              </a:rPr>
              <a:t>Data </a:t>
            </a:r>
            <a:r>
              <a:rPr lang="en-US" sz="2000" dirty="0" smtClean="0">
                <a:solidFill>
                  <a:schemeClr val="accent2"/>
                </a:solidFill>
              </a:rPr>
              <a:t>Preparation</a:t>
            </a:r>
          </a:p>
          <a:p>
            <a:pPr marL="971550" lvl="1" indent="-514350">
              <a:buAutoNum type="arabicPeriod"/>
            </a:pPr>
            <a:r>
              <a:rPr lang="en-US" sz="1600" dirty="0"/>
              <a:t>Text Input / Initialization</a:t>
            </a:r>
          </a:p>
          <a:p>
            <a:pPr marL="971550" lvl="1" indent="-514350">
              <a:buAutoNum type="arabicPeriod"/>
            </a:pPr>
            <a:r>
              <a:rPr lang="en-US" sz="1600" dirty="0" smtClean="0"/>
              <a:t>Preprocessing</a:t>
            </a:r>
          </a:p>
          <a:p>
            <a:pPr marL="1428750" lvl="2" indent="-514350">
              <a:buAutoNum type="arabicPeriod"/>
            </a:pPr>
            <a:r>
              <a:rPr lang="en-US" sz="1200" dirty="0" smtClean="0"/>
              <a:t>Lowercasing</a:t>
            </a:r>
          </a:p>
          <a:p>
            <a:pPr marL="1428750" lvl="2" indent="-514350">
              <a:buAutoNum type="arabicPeriod"/>
            </a:pPr>
            <a:r>
              <a:rPr lang="en-US" sz="1200" dirty="0" smtClean="0"/>
              <a:t>Punctuation Removal</a:t>
            </a:r>
            <a:endParaRPr lang="en-US" sz="1200" dirty="0"/>
          </a:p>
          <a:p>
            <a:pPr marL="971550" lvl="1" indent="-514350">
              <a:buAutoNum type="arabicPeriod"/>
            </a:pPr>
            <a:r>
              <a:rPr lang="en-US" sz="1600" dirty="0"/>
              <a:t>Matrix </a:t>
            </a:r>
            <a:r>
              <a:rPr lang="en-US" sz="1600" dirty="0" smtClean="0"/>
              <a:t>Initialization</a:t>
            </a:r>
          </a:p>
          <a:p>
            <a:pPr marL="514350" indent="-514350">
              <a:buAutoNum type="arabicPeriod"/>
            </a:pPr>
            <a:r>
              <a:rPr lang="en-US" sz="2000" dirty="0">
                <a:solidFill>
                  <a:schemeClr val="accent2"/>
                </a:solidFill>
              </a:rPr>
              <a:t>TF-IDF </a:t>
            </a:r>
            <a:r>
              <a:rPr lang="en-US" sz="2000" dirty="0" smtClean="0">
                <a:solidFill>
                  <a:schemeClr val="accent2"/>
                </a:solidFill>
              </a:rPr>
              <a:t>Calculation</a:t>
            </a:r>
          </a:p>
          <a:p>
            <a:pPr marL="971550" lvl="1" indent="-514350">
              <a:buAutoNum type="arabicPeriod"/>
            </a:pPr>
            <a:r>
              <a:rPr lang="en-US" sz="1600" dirty="0"/>
              <a:t>Term Frequency (TF</a:t>
            </a:r>
            <a:r>
              <a:rPr lang="en-US" sz="1600" dirty="0" smtClean="0"/>
              <a:t>)</a:t>
            </a:r>
          </a:p>
          <a:p>
            <a:pPr marL="971550" lvl="1" indent="-514350">
              <a:buAutoNum type="arabicPeriod"/>
            </a:pPr>
            <a:r>
              <a:rPr lang="en-US" sz="1600" dirty="0"/>
              <a:t>Inverse Document Frequency (IDF</a:t>
            </a:r>
            <a:r>
              <a:rPr lang="en-US" sz="1600" dirty="0" smtClean="0"/>
              <a:t>)</a:t>
            </a:r>
          </a:p>
          <a:p>
            <a:pPr marL="971550" lvl="1" indent="-514350">
              <a:buAutoNum type="arabicPeriod"/>
            </a:pPr>
            <a:r>
              <a:rPr lang="en-US" sz="1600" dirty="0"/>
              <a:t>TF-IDF Score </a:t>
            </a:r>
            <a:r>
              <a:rPr lang="en-US" sz="1600" dirty="0" smtClean="0"/>
              <a:t>Calculation</a:t>
            </a:r>
          </a:p>
          <a:p>
            <a:pPr marL="971550" lvl="1" indent="-514350">
              <a:buAutoNum type="arabicPeriod"/>
            </a:pPr>
            <a:r>
              <a:rPr lang="en-US" sz="1600" dirty="0"/>
              <a:t>Adding Sentence Score</a:t>
            </a:r>
            <a:endParaRPr lang="en-US" sz="1600" dirty="0" smtClean="0"/>
          </a:p>
          <a:p>
            <a:pPr marL="514350" indent="-514350">
              <a:buAutoNum type="arabicPeriod"/>
            </a:pPr>
            <a:r>
              <a:rPr lang="en-GB" sz="2000" dirty="0">
                <a:solidFill>
                  <a:schemeClr val="accent2"/>
                </a:solidFill>
              </a:rPr>
              <a:t>Sentence Scoring and Summary </a:t>
            </a:r>
            <a:r>
              <a:rPr lang="en-GB" sz="2000" dirty="0" smtClean="0">
                <a:solidFill>
                  <a:schemeClr val="accent2"/>
                </a:solidFill>
              </a:rPr>
              <a:t>Extraction</a:t>
            </a:r>
            <a:endParaRPr lang="en-US" sz="1200" dirty="0">
              <a:solidFill>
                <a:schemeClr val="accent2"/>
              </a:solidFill>
            </a:endParaRPr>
          </a:p>
          <a:p>
            <a:pPr marL="971550" lvl="1" indent="-514350">
              <a:buAutoNum type="arabicPeriod"/>
            </a:pPr>
            <a:r>
              <a:rPr lang="en-US" sz="1600" dirty="0"/>
              <a:t>Merging All </a:t>
            </a:r>
            <a:r>
              <a:rPr lang="en-US" sz="1600" dirty="0" smtClean="0"/>
              <a:t>Matrices</a:t>
            </a:r>
          </a:p>
          <a:p>
            <a:pPr marL="971550" lvl="1" indent="-514350">
              <a:buAutoNum type="arabicPeriod"/>
            </a:pPr>
            <a:r>
              <a:rPr lang="en-US" sz="1600" dirty="0"/>
              <a:t>Reverse </a:t>
            </a:r>
            <a:r>
              <a:rPr lang="en-US" sz="1600" dirty="0" smtClean="0"/>
              <a:t>Sorting</a:t>
            </a:r>
          </a:p>
          <a:p>
            <a:pPr marL="971550" lvl="1" indent="-514350">
              <a:buAutoNum type="arabicPeriod"/>
            </a:pPr>
            <a:r>
              <a:rPr lang="en-US" sz="1600" dirty="0"/>
              <a:t>Summary Extraction</a:t>
            </a: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8850" y="365126"/>
            <a:ext cx="1679717" cy="5935922"/>
          </a:xfrm>
          <a:prstGeom prst="rect">
            <a:avLst/>
          </a:prstGeom>
        </p:spPr>
      </p:pic>
    </p:spTree>
    <p:extLst>
      <p:ext uri="{BB962C8B-B14F-4D97-AF65-F5344CB8AC3E}">
        <p14:creationId xmlns:p14="http://schemas.microsoft.com/office/powerpoint/2010/main" val="178790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6C110-0053-7A87-0EE4-8132D50601FF}"/>
              </a:ext>
            </a:extLst>
          </p:cNvPr>
          <p:cNvSpPr>
            <a:spLocks noGrp="1"/>
          </p:cNvSpPr>
          <p:nvPr>
            <p:ph type="title"/>
          </p:nvPr>
        </p:nvSpPr>
        <p:spPr>
          <a:xfrm>
            <a:off x="838200" y="1178786"/>
            <a:ext cx="10515600" cy="1325563"/>
          </a:xfrm>
        </p:spPr>
        <p:txBody>
          <a:bodyPr/>
          <a:lstStyle/>
          <a:p>
            <a:pPr algn="ctr"/>
            <a:r>
              <a:rPr lang="en-US" dirty="0">
                <a:solidFill>
                  <a:schemeClr val="accent2"/>
                </a:solidFill>
              </a:rPr>
              <a:t>6. Implementation</a:t>
            </a:r>
          </a:p>
        </p:txBody>
      </p:sp>
      <p:sp>
        <p:nvSpPr>
          <p:cNvPr id="4" name="Rectangle 3">
            <a:extLst>
              <a:ext uri="{FF2B5EF4-FFF2-40B4-BE49-F238E27FC236}">
                <a16:creationId xmlns:a16="http://schemas.microsoft.com/office/drawing/2014/main" id="{C30DEE20-1368-ACDB-5ED9-2DFAB3E50BB2}"/>
              </a:ext>
            </a:extLst>
          </p:cNvPr>
          <p:cNvSpPr/>
          <p:nvPr/>
        </p:nvSpPr>
        <p:spPr>
          <a:xfrm>
            <a:off x="849382" y="3477430"/>
            <a:ext cx="1217084" cy="539750"/>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rgbClr val="000000"/>
                </a:solidFill>
              </a:rPr>
              <a:t>Initializing Documents</a:t>
            </a:r>
          </a:p>
        </p:txBody>
      </p:sp>
      <p:sp>
        <p:nvSpPr>
          <p:cNvPr id="6" name="Rectangle 5">
            <a:extLst>
              <a:ext uri="{FF2B5EF4-FFF2-40B4-BE49-F238E27FC236}">
                <a16:creationId xmlns:a16="http://schemas.microsoft.com/office/drawing/2014/main" id="{0A71A30D-7BC0-CD03-4212-9C86D9462D3F}"/>
              </a:ext>
            </a:extLst>
          </p:cNvPr>
          <p:cNvSpPr/>
          <p:nvPr/>
        </p:nvSpPr>
        <p:spPr>
          <a:xfrm>
            <a:off x="3018964" y="3477430"/>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t>Text Pre-Processing</a:t>
            </a:r>
          </a:p>
        </p:txBody>
      </p:sp>
      <p:sp>
        <p:nvSpPr>
          <p:cNvPr id="8" name="Rectangle 7">
            <a:extLst>
              <a:ext uri="{FF2B5EF4-FFF2-40B4-BE49-F238E27FC236}">
                <a16:creationId xmlns:a16="http://schemas.microsoft.com/office/drawing/2014/main" id="{97484852-D6AA-A511-2984-A9AD89669835}"/>
              </a:ext>
            </a:extLst>
          </p:cNvPr>
          <p:cNvSpPr/>
          <p:nvPr/>
        </p:nvSpPr>
        <p:spPr>
          <a:xfrm>
            <a:off x="7358131" y="3477431"/>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t>TF-IDF Calculation</a:t>
            </a:r>
          </a:p>
        </p:txBody>
      </p:sp>
      <p:sp>
        <p:nvSpPr>
          <p:cNvPr id="10" name="Rectangle 9">
            <a:extLst>
              <a:ext uri="{FF2B5EF4-FFF2-40B4-BE49-F238E27FC236}">
                <a16:creationId xmlns:a16="http://schemas.microsoft.com/office/drawing/2014/main" id="{6BC7C285-E2C8-2C56-2F70-CA5B276FCCC5}"/>
              </a:ext>
            </a:extLst>
          </p:cNvPr>
          <p:cNvSpPr/>
          <p:nvPr/>
        </p:nvSpPr>
        <p:spPr>
          <a:xfrm>
            <a:off x="5199131" y="3477430"/>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smtClean="0"/>
              <a:t>Matrix Initialization</a:t>
            </a:r>
            <a:endParaRPr lang="en-US" sz="1500" dirty="0"/>
          </a:p>
        </p:txBody>
      </p:sp>
      <p:sp>
        <p:nvSpPr>
          <p:cNvPr id="12" name="Rectangle 11">
            <a:extLst>
              <a:ext uri="{FF2B5EF4-FFF2-40B4-BE49-F238E27FC236}">
                <a16:creationId xmlns:a16="http://schemas.microsoft.com/office/drawing/2014/main" id="{080362DC-10AD-08F4-E77A-C72338F2003E}"/>
              </a:ext>
            </a:extLst>
          </p:cNvPr>
          <p:cNvSpPr/>
          <p:nvPr/>
        </p:nvSpPr>
        <p:spPr>
          <a:xfrm>
            <a:off x="9495964" y="3477430"/>
            <a:ext cx="1909096"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smtClean="0">
                <a:ea typeface="+mn-lt"/>
                <a:cs typeface="+mn-lt"/>
              </a:rPr>
              <a:t>Sentence Scoring and Summarization</a:t>
            </a:r>
            <a:endParaRPr lang="en-US" sz="1500" dirty="0">
              <a:ea typeface="+mn-lt"/>
              <a:cs typeface="+mn-lt"/>
            </a:endParaRPr>
          </a:p>
        </p:txBody>
      </p:sp>
      <p:sp>
        <p:nvSpPr>
          <p:cNvPr id="14" name="Arrow: Right 13">
            <a:extLst>
              <a:ext uri="{FF2B5EF4-FFF2-40B4-BE49-F238E27FC236}">
                <a16:creationId xmlns:a16="http://schemas.microsoft.com/office/drawing/2014/main" id="{D620E66F-3EF1-575A-86C6-7B10585F91F2}"/>
              </a:ext>
            </a:extLst>
          </p:cNvPr>
          <p:cNvSpPr/>
          <p:nvPr/>
        </p:nvSpPr>
        <p:spPr>
          <a:xfrm>
            <a:off x="2077589" y="3634129"/>
            <a:ext cx="941916" cy="232833"/>
          </a:xfrm>
          <a:prstGeom prst="rightArrow">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 name="Arrow: Right 15">
            <a:extLst>
              <a:ext uri="{FF2B5EF4-FFF2-40B4-BE49-F238E27FC236}">
                <a16:creationId xmlns:a16="http://schemas.microsoft.com/office/drawing/2014/main" id="{6D3EC71D-ED36-DEB5-F11F-8E3812157459}"/>
              </a:ext>
            </a:extLst>
          </p:cNvPr>
          <p:cNvSpPr/>
          <p:nvPr/>
        </p:nvSpPr>
        <p:spPr>
          <a:xfrm>
            <a:off x="4257755" y="3634128"/>
            <a:ext cx="941916" cy="232833"/>
          </a:xfrm>
          <a:prstGeom prst="rightArrow">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8" name="Arrow: Right 17">
            <a:extLst>
              <a:ext uri="{FF2B5EF4-FFF2-40B4-BE49-F238E27FC236}">
                <a16:creationId xmlns:a16="http://schemas.microsoft.com/office/drawing/2014/main" id="{C2EDFD41-45E6-C2BA-3FC9-781F08A4D3DD}"/>
              </a:ext>
            </a:extLst>
          </p:cNvPr>
          <p:cNvSpPr/>
          <p:nvPr/>
        </p:nvSpPr>
        <p:spPr>
          <a:xfrm>
            <a:off x="6416755" y="3634129"/>
            <a:ext cx="941916" cy="232833"/>
          </a:xfrm>
          <a:prstGeom prst="rightArrow">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0" name="Arrow: Right 19">
            <a:extLst>
              <a:ext uri="{FF2B5EF4-FFF2-40B4-BE49-F238E27FC236}">
                <a16:creationId xmlns:a16="http://schemas.microsoft.com/office/drawing/2014/main" id="{85D27AE3-5DE3-C716-6991-C20C5934F197}"/>
              </a:ext>
            </a:extLst>
          </p:cNvPr>
          <p:cNvSpPr/>
          <p:nvPr/>
        </p:nvSpPr>
        <p:spPr>
          <a:xfrm>
            <a:off x="8575755" y="3634128"/>
            <a:ext cx="941916" cy="232833"/>
          </a:xfrm>
          <a:prstGeom prst="rightArrow">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417342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2C8808-4B83-6E4E-6BE1-98E74A5B1E04}"/>
              </a:ext>
            </a:extLst>
          </p:cNvPr>
          <p:cNvSpPr>
            <a:spLocks noGrp="1"/>
          </p:cNvSpPr>
          <p:nvPr>
            <p:ph idx="1"/>
          </p:nvPr>
        </p:nvSpPr>
        <p:spPr>
          <a:xfrm>
            <a:off x="949415" y="1714050"/>
            <a:ext cx="10425372" cy="4207477"/>
          </a:xfrm>
        </p:spPr>
        <p:txBody>
          <a:bodyPr vert="horz" lIns="91440" tIns="45720" rIns="91440" bIns="45720" rtlCol="0" anchor="t">
            <a:normAutofit fontScale="92500" lnSpcReduction="20000"/>
          </a:bodyPr>
          <a:lstStyle/>
          <a:p>
            <a:pPr marL="0" indent="0">
              <a:buNone/>
            </a:pPr>
            <a:r>
              <a:rPr lang="en-US" sz="2000" b="1" dirty="0">
                <a:latin typeface="Arial"/>
                <a:cs typeface="Arial"/>
              </a:rPr>
              <a:t>Document</a:t>
            </a:r>
            <a:r>
              <a:rPr lang="en-US" sz="2000" b="1" dirty="0"/>
              <a:t>_1 :</a:t>
            </a:r>
            <a:r>
              <a:rPr lang="en-US" sz="2000" dirty="0"/>
              <a:t> </a:t>
            </a:r>
            <a:r>
              <a:rPr lang="en-US" sz="2000" dirty="0">
                <a:latin typeface="Consolas"/>
              </a:rPr>
              <a:t>A breed of venomous snake considered an endangered species in Bangladesh even a...</a:t>
            </a:r>
            <a:endParaRPr lang="en-US" sz="2000" dirty="0">
              <a:latin typeface="Aptos" panose="020B0004020202020204"/>
            </a:endParaRPr>
          </a:p>
          <a:p>
            <a:pPr marL="0" indent="0">
              <a:buNone/>
            </a:pPr>
            <a:endParaRPr lang="en-US" sz="2000" dirty="0">
              <a:latin typeface="Consolas"/>
            </a:endParaRPr>
          </a:p>
          <a:p>
            <a:pPr marL="0" indent="0">
              <a:buNone/>
            </a:pPr>
            <a:r>
              <a:rPr lang="en-US" sz="2000" b="1" dirty="0">
                <a:latin typeface="Consolas"/>
              </a:rPr>
              <a:t>Document_2 :</a:t>
            </a:r>
            <a:r>
              <a:rPr lang="en-US" sz="2000" dirty="0">
                <a:latin typeface="Consolas"/>
              </a:rPr>
              <a:t> A series of stories have been making rounds on social media, of people dying in...</a:t>
            </a:r>
          </a:p>
          <a:p>
            <a:pPr marL="0" indent="0">
              <a:buNone/>
            </a:pPr>
            <a:endParaRPr lang="en-US" sz="2000" dirty="0">
              <a:latin typeface="Consolas"/>
            </a:endParaRPr>
          </a:p>
          <a:p>
            <a:pPr marL="0" indent="0">
              <a:buNone/>
            </a:pPr>
            <a:r>
              <a:rPr lang="en-US" sz="2000" b="1" dirty="0">
                <a:latin typeface="Consolas"/>
              </a:rPr>
              <a:t>Document_3 : </a:t>
            </a:r>
            <a:r>
              <a:rPr lang="en-US" sz="2000" dirty="0">
                <a:latin typeface="Consolas"/>
              </a:rPr>
              <a:t>All health </a:t>
            </a:r>
            <a:r>
              <a:rPr lang="en-US" sz="2000" dirty="0" err="1">
                <a:latin typeface="Consolas"/>
              </a:rPr>
              <a:t>centeres</a:t>
            </a:r>
            <a:r>
              <a:rPr lang="en-US" sz="2000" dirty="0">
                <a:latin typeface="Consolas"/>
              </a:rPr>
              <a:t> and hospitals in Bangladesh have been ordered to stock anti-venom after reports of a surge in snake...</a:t>
            </a:r>
            <a:br>
              <a:rPr lang="en-US" sz="2000" dirty="0">
                <a:latin typeface="Consolas"/>
              </a:rPr>
            </a:br>
            <a:endParaRPr lang="en-US" sz="2000" dirty="0">
              <a:latin typeface="Consolas"/>
            </a:endParaRPr>
          </a:p>
          <a:p>
            <a:pPr marL="0" indent="0">
              <a:buNone/>
            </a:pPr>
            <a:r>
              <a:rPr lang="en-US" sz="2000" b="1" dirty="0">
                <a:latin typeface="Consolas"/>
              </a:rPr>
              <a:t>Document_4 :</a:t>
            </a:r>
            <a:r>
              <a:rPr lang="en-US" sz="2000" dirty="0">
                <a:latin typeface="Consolas"/>
              </a:rPr>
              <a:t> One of the deadliest snakes on the Indian subcontinent is growing increasingly common in Bangladesh, </a:t>
            </a:r>
            <a:r>
              <a:rPr lang="en-US" sz="2000">
                <a:latin typeface="Consolas"/>
              </a:rPr>
              <a:t>spurring questions...</a:t>
            </a:r>
          </a:p>
          <a:p>
            <a:pPr marL="0" indent="0">
              <a:buNone/>
            </a:pPr>
            <a:endParaRPr lang="en-US" sz="2000" dirty="0">
              <a:latin typeface="Consolas"/>
            </a:endParaRPr>
          </a:p>
          <a:p>
            <a:pPr marL="0" indent="0">
              <a:buNone/>
            </a:pPr>
            <a:r>
              <a:rPr lang="en-US" sz="2000" b="1" dirty="0">
                <a:latin typeface="Consolas"/>
              </a:rPr>
              <a:t>Document_5 :</a:t>
            </a:r>
            <a:r>
              <a:rPr lang="en-US" sz="2000" dirty="0">
                <a:latin typeface="Consolas"/>
              </a:rPr>
              <a:t> The deaths caused by the bites of the deadly venomous Russell's Viper, commonly known as '</a:t>
            </a:r>
            <a:r>
              <a:rPr lang="en-US" sz="2000" err="1">
                <a:latin typeface="Consolas"/>
              </a:rPr>
              <a:t>Chandrabora</a:t>
            </a:r>
            <a:r>
              <a:rPr lang="en-US" sz="2000" dirty="0">
                <a:latin typeface="Consolas"/>
              </a:rPr>
              <a:t>' in Bangla, are increasing alarmingly...</a:t>
            </a:r>
          </a:p>
        </p:txBody>
      </p:sp>
      <p:sp>
        <p:nvSpPr>
          <p:cNvPr id="30" name="Rectangle 29">
            <a:extLst>
              <a:ext uri="{FF2B5EF4-FFF2-40B4-BE49-F238E27FC236}">
                <a16:creationId xmlns:a16="http://schemas.microsoft.com/office/drawing/2014/main" id="{C30DEE20-1368-ACDB-5ED9-2DFAB3E50BB2}"/>
              </a:ext>
            </a:extLst>
          </p:cNvPr>
          <p:cNvSpPr/>
          <p:nvPr/>
        </p:nvSpPr>
        <p:spPr>
          <a:xfrm>
            <a:off x="949415" y="800732"/>
            <a:ext cx="1217084" cy="539750"/>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chemeClr val="bg1"/>
                </a:solidFill>
              </a:rPr>
              <a:t>Initializing Documents</a:t>
            </a:r>
          </a:p>
        </p:txBody>
      </p:sp>
      <p:sp>
        <p:nvSpPr>
          <p:cNvPr id="31" name="Rectangle 30">
            <a:extLst>
              <a:ext uri="{FF2B5EF4-FFF2-40B4-BE49-F238E27FC236}">
                <a16:creationId xmlns:a16="http://schemas.microsoft.com/office/drawing/2014/main" id="{0A71A30D-7BC0-CD03-4212-9C86D9462D3F}"/>
              </a:ext>
            </a:extLst>
          </p:cNvPr>
          <p:cNvSpPr/>
          <p:nvPr/>
        </p:nvSpPr>
        <p:spPr>
          <a:xfrm>
            <a:off x="3118997" y="800732"/>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t>Text Pre-Processing</a:t>
            </a:r>
          </a:p>
        </p:txBody>
      </p:sp>
      <p:sp>
        <p:nvSpPr>
          <p:cNvPr id="32" name="Rectangle 31">
            <a:extLst>
              <a:ext uri="{FF2B5EF4-FFF2-40B4-BE49-F238E27FC236}">
                <a16:creationId xmlns:a16="http://schemas.microsoft.com/office/drawing/2014/main" id="{97484852-D6AA-A511-2984-A9AD89669835}"/>
              </a:ext>
            </a:extLst>
          </p:cNvPr>
          <p:cNvSpPr/>
          <p:nvPr/>
        </p:nvSpPr>
        <p:spPr>
          <a:xfrm>
            <a:off x="7458164" y="800733"/>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t>TF-IDF Calculation</a:t>
            </a:r>
          </a:p>
        </p:txBody>
      </p:sp>
      <p:sp>
        <p:nvSpPr>
          <p:cNvPr id="33" name="Rectangle 32">
            <a:extLst>
              <a:ext uri="{FF2B5EF4-FFF2-40B4-BE49-F238E27FC236}">
                <a16:creationId xmlns:a16="http://schemas.microsoft.com/office/drawing/2014/main" id="{6BC7C285-E2C8-2C56-2F70-CA5B276FCCC5}"/>
              </a:ext>
            </a:extLst>
          </p:cNvPr>
          <p:cNvSpPr/>
          <p:nvPr/>
        </p:nvSpPr>
        <p:spPr>
          <a:xfrm>
            <a:off x="5299164" y="800732"/>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smtClean="0"/>
              <a:t>Matrix Initialization</a:t>
            </a:r>
            <a:endParaRPr lang="en-US" sz="1500" dirty="0"/>
          </a:p>
        </p:txBody>
      </p:sp>
      <p:sp>
        <p:nvSpPr>
          <p:cNvPr id="34" name="Rectangle 33">
            <a:extLst>
              <a:ext uri="{FF2B5EF4-FFF2-40B4-BE49-F238E27FC236}">
                <a16:creationId xmlns:a16="http://schemas.microsoft.com/office/drawing/2014/main" id="{080362DC-10AD-08F4-E77A-C72338F2003E}"/>
              </a:ext>
            </a:extLst>
          </p:cNvPr>
          <p:cNvSpPr/>
          <p:nvPr/>
        </p:nvSpPr>
        <p:spPr>
          <a:xfrm>
            <a:off x="9595997" y="800732"/>
            <a:ext cx="1909096"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smtClean="0">
                <a:ea typeface="+mn-lt"/>
                <a:cs typeface="+mn-lt"/>
              </a:rPr>
              <a:t>Sentence Scoring and Summarization</a:t>
            </a:r>
            <a:endParaRPr lang="en-US" sz="1500" dirty="0">
              <a:ea typeface="+mn-lt"/>
              <a:cs typeface="+mn-lt"/>
            </a:endParaRPr>
          </a:p>
        </p:txBody>
      </p:sp>
      <p:sp>
        <p:nvSpPr>
          <p:cNvPr id="35" name="Arrow: Right 13">
            <a:extLst>
              <a:ext uri="{FF2B5EF4-FFF2-40B4-BE49-F238E27FC236}">
                <a16:creationId xmlns:a16="http://schemas.microsoft.com/office/drawing/2014/main" id="{D620E66F-3EF1-575A-86C6-7B10585F91F2}"/>
              </a:ext>
            </a:extLst>
          </p:cNvPr>
          <p:cNvSpPr/>
          <p:nvPr/>
        </p:nvSpPr>
        <p:spPr>
          <a:xfrm>
            <a:off x="2177622" y="957431"/>
            <a:ext cx="941916" cy="232833"/>
          </a:xfrm>
          <a:prstGeom prst="rightArrow">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6" name="Arrow: Right 15">
            <a:extLst>
              <a:ext uri="{FF2B5EF4-FFF2-40B4-BE49-F238E27FC236}">
                <a16:creationId xmlns:a16="http://schemas.microsoft.com/office/drawing/2014/main" id="{6D3EC71D-ED36-DEB5-F11F-8E3812157459}"/>
              </a:ext>
            </a:extLst>
          </p:cNvPr>
          <p:cNvSpPr/>
          <p:nvPr/>
        </p:nvSpPr>
        <p:spPr>
          <a:xfrm>
            <a:off x="4357788" y="957430"/>
            <a:ext cx="941916" cy="232833"/>
          </a:xfrm>
          <a:prstGeom prst="rightArrow">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7" name="Arrow: Right 17">
            <a:extLst>
              <a:ext uri="{FF2B5EF4-FFF2-40B4-BE49-F238E27FC236}">
                <a16:creationId xmlns:a16="http://schemas.microsoft.com/office/drawing/2014/main" id="{C2EDFD41-45E6-C2BA-3FC9-781F08A4D3DD}"/>
              </a:ext>
            </a:extLst>
          </p:cNvPr>
          <p:cNvSpPr/>
          <p:nvPr/>
        </p:nvSpPr>
        <p:spPr>
          <a:xfrm>
            <a:off x="6516788" y="957431"/>
            <a:ext cx="941916" cy="232833"/>
          </a:xfrm>
          <a:prstGeom prst="rightArrow">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8" name="Arrow: Right 19">
            <a:extLst>
              <a:ext uri="{FF2B5EF4-FFF2-40B4-BE49-F238E27FC236}">
                <a16:creationId xmlns:a16="http://schemas.microsoft.com/office/drawing/2014/main" id="{85D27AE3-5DE3-C716-6991-C20C5934F197}"/>
              </a:ext>
            </a:extLst>
          </p:cNvPr>
          <p:cNvSpPr/>
          <p:nvPr/>
        </p:nvSpPr>
        <p:spPr>
          <a:xfrm>
            <a:off x="8675788" y="957430"/>
            <a:ext cx="941916" cy="232833"/>
          </a:xfrm>
          <a:prstGeom prst="rightArrow">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872174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448E9DD-1A77-961F-26F1-81A4A95B3C78}"/>
              </a:ext>
            </a:extLst>
          </p:cNvPr>
          <p:cNvSpPr/>
          <p:nvPr/>
        </p:nvSpPr>
        <p:spPr>
          <a:xfrm>
            <a:off x="3134275" y="1610667"/>
            <a:ext cx="1462664" cy="539750"/>
          </a:xfrm>
          <a:prstGeom prst="rect">
            <a:avLst/>
          </a:prstGeom>
          <a:solidFill>
            <a:srgbClr val="ED7D3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solidFill>
                <a:effectLst/>
                <a:uLnTx/>
                <a:uFillTx/>
                <a:latin typeface="Aptos" panose="020B0004020202020204"/>
                <a:ea typeface="+mn-ea"/>
                <a:cs typeface="+mn-cs"/>
              </a:rPr>
              <a:t>Lower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solidFill>
                <a:effectLst/>
                <a:uLnTx/>
                <a:uFillTx/>
                <a:latin typeface="Aptos" panose="020B0004020202020204"/>
                <a:ea typeface="+mn-ea"/>
                <a:cs typeface="+mn-cs"/>
              </a:rPr>
              <a:t>casing</a:t>
            </a:r>
            <a:endParaRPr kumimoji="0" lang="en-US" sz="1500" b="0" i="0" u="none" strike="noStrike" kern="1200" cap="none" spc="0" normalizeH="0" baseline="0" noProof="0" dirty="0">
              <a:ln>
                <a:noFill/>
              </a:ln>
              <a:solidFill>
                <a:prstClr val="white"/>
              </a:solidFill>
              <a:effectLst/>
              <a:uLnTx/>
              <a:uFillTx/>
              <a:latin typeface="Aptos" panose="020B0004020202020204"/>
              <a:ea typeface="+mn-ea"/>
              <a:cs typeface="+mn-cs"/>
            </a:endParaRPr>
          </a:p>
        </p:txBody>
      </p:sp>
      <p:sp>
        <p:nvSpPr>
          <p:cNvPr id="15" name="Arrow: Down 17">
            <a:extLst>
              <a:ext uri="{FF2B5EF4-FFF2-40B4-BE49-F238E27FC236}">
                <a16:creationId xmlns:a16="http://schemas.microsoft.com/office/drawing/2014/main" id="{4792ECCC-5816-1E02-6760-38B93EC334B9}"/>
              </a:ext>
            </a:extLst>
          </p:cNvPr>
          <p:cNvSpPr/>
          <p:nvPr/>
        </p:nvSpPr>
        <p:spPr>
          <a:xfrm>
            <a:off x="3631690" y="1340949"/>
            <a:ext cx="254000" cy="254001"/>
          </a:xfrm>
          <a:prstGeom prst="down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0B0004020202020204"/>
              <a:ea typeface="+mn-ea"/>
              <a:cs typeface="+mn-cs"/>
            </a:endParaRPr>
          </a:p>
        </p:txBody>
      </p:sp>
      <p:sp>
        <p:nvSpPr>
          <p:cNvPr id="16" name="Rectangle 15">
            <a:extLst>
              <a:ext uri="{FF2B5EF4-FFF2-40B4-BE49-F238E27FC236}">
                <a16:creationId xmlns:a16="http://schemas.microsoft.com/office/drawing/2014/main" id="{0A71A30D-7BC0-CD03-4212-9C86D9462D3F}"/>
              </a:ext>
            </a:extLst>
          </p:cNvPr>
          <p:cNvSpPr/>
          <p:nvPr/>
        </p:nvSpPr>
        <p:spPr>
          <a:xfrm>
            <a:off x="3134274" y="785483"/>
            <a:ext cx="1217084" cy="539750"/>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white"/>
                </a:solidFill>
                <a:effectLst/>
                <a:uLnTx/>
                <a:uFillTx/>
                <a:latin typeface="Aptos" panose="020B0004020202020204"/>
                <a:ea typeface="+mn-ea"/>
                <a:cs typeface="+mn-cs"/>
              </a:rPr>
              <a:t>Text Pre-Processing</a:t>
            </a:r>
          </a:p>
        </p:txBody>
      </p:sp>
      <p:sp>
        <p:nvSpPr>
          <p:cNvPr id="17" name="Rectangle 16">
            <a:extLst>
              <a:ext uri="{FF2B5EF4-FFF2-40B4-BE49-F238E27FC236}">
                <a16:creationId xmlns:a16="http://schemas.microsoft.com/office/drawing/2014/main" id="{97484852-D6AA-A511-2984-A9AD89669835}"/>
              </a:ext>
            </a:extLst>
          </p:cNvPr>
          <p:cNvSpPr/>
          <p:nvPr/>
        </p:nvSpPr>
        <p:spPr>
          <a:xfrm>
            <a:off x="7473441" y="785484"/>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Aptos" panose="020B0004020202020204"/>
                <a:ea typeface="+mn-ea"/>
                <a:cs typeface="+mn-cs"/>
              </a:rPr>
              <a:t>TF-IDF Calculation</a:t>
            </a:r>
          </a:p>
        </p:txBody>
      </p:sp>
      <p:sp>
        <p:nvSpPr>
          <p:cNvPr id="19" name="Rectangle 18">
            <a:extLst>
              <a:ext uri="{FF2B5EF4-FFF2-40B4-BE49-F238E27FC236}">
                <a16:creationId xmlns:a16="http://schemas.microsoft.com/office/drawing/2014/main" id="{6BC7C285-E2C8-2C56-2F70-CA5B276FCCC5}"/>
              </a:ext>
            </a:extLst>
          </p:cNvPr>
          <p:cNvSpPr/>
          <p:nvPr/>
        </p:nvSpPr>
        <p:spPr>
          <a:xfrm>
            <a:off x="5314441" y="785483"/>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black"/>
                </a:solidFill>
                <a:effectLst/>
                <a:uLnTx/>
                <a:uFillTx/>
                <a:latin typeface="Aptos" panose="020B0004020202020204"/>
                <a:ea typeface="+mn-ea"/>
                <a:cs typeface="+mn-cs"/>
              </a:rPr>
              <a:t>Matrix Initialization</a:t>
            </a:r>
            <a:endParaRPr kumimoji="0" lang="en-US" sz="1500" b="0" i="0" u="none" strike="noStrike" kern="1200" cap="none" spc="0" normalizeH="0" baseline="0" noProof="0" dirty="0">
              <a:ln>
                <a:noFill/>
              </a:ln>
              <a:solidFill>
                <a:prstClr val="black"/>
              </a:solidFill>
              <a:effectLst/>
              <a:uLnTx/>
              <a:uFillTx/>
              <a:latin typeface="Aptos" panose="020B0004020202020204"/>
              <a:ea typeface="+mn-ea"/>
              <a:cs typeface="+mn-cs"/>
            </a:endParaRPr>
          </a:p>
        </p:txBody>
      </p:sp>
      <p:sp>
        <p:nvSpPr>
          <p:cNvPr id="20" name="Rectangle 19">
            <a:extLst>
              <a:ext uri="{FF2B5EF4-FFF2-40B4-BE49-F238E27FC236}">
                <a16:creationId xmlns:a16="http://schemas.microsoft.com/office/drawing/2014/main" id="{080362DC-10AD-08F4-E77A-C72338F2003E}"/>
              </a:ext>
            </a:extLst>
          </p:cNvPr>
          <p:cNvSpPr/>
          <p:nvPr/>
        </p:nvSpPr>
        <p:spPr>
          <a:xfrm>
            <a:off x="9611274" y="785483"/>
            <a:ext cx="1909096"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black"/>
                </a:solidFill>
                <a:effectLst/>
                <a:uLnTx/>
                <a:uFillTx/>
                <a:latin typeface="Aptos" panose="020B0004020202020204"/>
                <a:ea typeface="+mn-lt"/>
                <a:cs typeface="+mn-lt"/>
              </a:rPr>
              <a:t>Sentence Scoring and Summarization</a:t>
            </a:r>
            <a:endParaRPr kumimoji="0" lang="en-US" sz="1500" b="0" i="0" u="none" strike="noStrike" kern="1200" cap="none" spc="0" normalizeH="0" baseline="0" noProof="0" dirty="0">
              <a:ln>
                <a:noFill/>
              </a:ln>
              <a:solidFill>
                <a:prstClr val="black"/>
              </a:solidFill>
              <a:effectLst/>
              <a:uLnTx/>
              <a:uFillTx/>
              <a:latin typeface="Aptos" panose="020B0004020202020204"/>
              <a:ea typeface="+mn-lt"/>
              <a:cs typeface="+mn-lt"/>
            </a:endParaRPr>
          </a:p>
        </p:txBody>
      </p:sp>
      <p:sp>
        <p:nvSpPr>
          <p:cNvPr id="21" name="Arrow: Right 13">
            <a:extLst>
              <a:ext uri="{FF2B5EF4-FFF2-40B4-BE49-F238E27FC236}">
                <a16:creationId xmlns:a16="http://schemas.microsoft.com/office/drawing/2014/main" id="{D620E66F-3EF1-575A-86C6-7B10585F91F2}"/>
              </a:ext>
            </a:extLst>
          </p:cNvPr>
          <p:cNvSpPr/>
          <p:nvPr/>
        </p:nvSpPr>
        <p:spPr>
          <a:xfrm>
            <a:off x="2192899" y="942182"/>
            <a:ext cx="941916" cy="232833"/>
          </a:xfrm>
          <a:prstGeom prst="right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0B0004020202020204"/>
              <a:ea typeface="+mn-ea"/>
              <a:cs typeface="+mn-cs"/>
            </a:endParaRPr>
          </a:p>
        </p:txBody>
      </p:sp>
      <p:sp>
        <p:nvSpPr>
          <p:cNvPr id="23" name="Arrow: Right 17">
            <a:extLst>
              <a:ext uri="{FF2B5EF4-FFF2-40B4-BE49-F238E27FC236}">
                <a16:creationId xmlns:a16="http://schemas.microsoft.com/office/drawing/2014/main" id="{C2EDFD41-45E6-C2BA-3FC9-781F08A4D3DD}"/>
              </a:ext>
            </a:extLst>
          </p:cNvPr>
          <p:cNvSpPr/>
          <p:nvPr/>
        </p:nvSpPr>
        <p:spPr>
          <a:xfrm>
            <a:off x="6532065" y="942182"/>
            <a:ext cx="941916" cy="232833"/>
          </a:xfrm>
          <a:prstGeom prst="rightArrow">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0B0004020202020204"/>
              <a:ea typeface="+mn-ea"/>
              <a:cs typeface="+mn-cs"/>
            </a:endParaRPr>
          </a:p>
        </p:txBody>
      </p:sp>
      <p:sp>
        <p:nvSpPr>
          <p:cNvPr id="24" name="Arrow: Right 19">
            <a:extLst>
              <a:ext uri="{FF2B5EF4-FFF2-40B4-BE49-F238E27FC236}">
                <a16:creationId xmlns:a16="http://schemas.microsoft.com/office/drawing/2014/main" id="{85D27AE3-5DE3-C716-6991-C20C5934F197}"/>
              </a:ext>
            </a:extLst>
          </p:cNvPr>
          <p:cNvSpPr/>
          <p:nvPr/>
        </p:nvSpPr>
        <p:spPr>
          <a:xfrm>
            <a:off x="8691065" y="942181"/>
            <a:ext cx="941916" cy="232833"/>
          </a:xfrm>
          <a:prstGeom prst="rightArrow">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0B0004020202020204"/>
              <a:ea typeface="+mn-ea"/>
              <a:cs typeface="+mn-cs"/>
            </a:endParaRPr>
          </a:p>
        </p:txBody>
      </p:sp>
      <p:sp>
        <p:nvSpPr>
          <p:cNvPr id="25" name="Rectangle 24">
            <a:extLst>
              <a:ext uri="{FF2B5EF4-FFF2-40B4-BE49-F238E27FC236}">
                <a16:creationId xmlns:a16="http://schemas.microsoft.com/office/drawing/2014/main" id="{C30DEE20-1368-ACDB-5ED9-2DFAB3E50BB2}"/>
              </a:ext>
            </a:extLst>
          </p:cNvPr>
          <p:cNvSpPr/>
          <p:nvPr/>
        </p:nvSpPr>
        <p:spPr>
          <a:xfrm>
            <a:off x="975815" y="785483"/>
            <a:ext cx="1217084" cy="539750"/>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rgbClr val="000000"/>
                </a:solidFill>
                <a:effectLst/>
                <a:uLnTx/>
                <a:uFillTx/>
                <a:latin typeface="Aptos" panose="020B0004020202020204"/>
                <a:ea typeface="+mn-ea"/>
                <a:cs typeface="+mn-cs"/>
              </a:rPr>
              <a:t>Initializing Documents</a:t>
            </a:r>
          </a:p>
        </p:txBody>
      </p:sp>
      <p:sp>
        <p:nvSpPr>
          <p:cNvPr id="18" name="Rectangle 17">
            <a:extLst>
              <a:ext uri="{FF2B5EF4-FFF2-40B4-BE49-F238E27FC236}">
                <a16:creationId xmlns:a16="http://schemas.microsoft.com/office/drawing/2014/main" id="{3448E9DD-1A77-961F-26F1-81A4A95B3C78}"/>
              </a:ext>
            </a:extLst>
          </p:cNvPr>
          <p:cNvSpPr/>
          <p:nvPr/>
        </p:nvSpPr>
        <p:spPr>
          <a:xfrm>
            <a:off x="4915970" y="1610667"/>
            <a:ext cx="1462664" cy="539750"/>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chemeClr val="tx1"/>
                </a:solidFill>
                <a:effectLst/>
                <a:uLnTx/>
                <a:uFillTx/>
                <a:latin typeface="Aptos" panose="020B0004020202020204"/>
                <a:ea typeface="+mn-ea"/>
                <a:cs typeface="+mn-cs"/>
              </a:rPr>
              <a:t>Punctuation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chemeClr val="tx1"/>
                </a:solidFill>
                <a:effectLst/>
                <a:uLnTx/>
                <a:uFillTx/>
                <a:latin typeface="Aptos" panose="020B0004020202020204"/>
                <a:ea typeface="+mn-ea"/>
                <a:cs typeface="+mn-cs"/>
              </a:rPr>
              <a:t>remove</a:t>
            </a:r>
          </a:p>
        </p:txBody>
      </p:sp>
      <p:sp>
        <p:nvSpPr>
          <p:cNvPr id="26" name="Arrow: Right 13">
            <a:extLst>
              <a:ext uri="{FF2B5EF4-FFF2-40B4-BE49-F238E27FC236}">
                <a16:creationId xmlns:a16="http://schemas.microsoft.com/office/drawing/2014/main" id="{D620E66F-3EF1-575A-86C6-7B10585F91F2}"/>
              </a:ext>
            </a:extLst>
          </p:cNvPr>
          <p:cNvSpPr/>
          <p:nvPr/>
        </p:nvSpPr>
        <p:spPr>
          <a:xfrm>
            <a:off x="4596939" y="1764125"/>
            <a:ext cx="319031" cy="232833"/>
          </a:xfrm>
          <a:prstGeom prst="rightArrow">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0B0004020202020204"/>
              <a:ea typeface="+mn-ea"/>
              <a:cs typeface="+mn-cs"/>
            </a:endParaRPr>
          </a:p>
        </p:txBody>
      </p:sp>
      <p:sp>
        <p:nvSpPr>
          <p:cNvPr id="27" name="Up Arrow 26"/>
          <p:cNvSpPr/>
          <p:nvPr/>
        </p:nvSpPr>
        <p:spPr>
          <a:xfrm>
            <a:off x="5791865" y="1325233"/>
            <a:ext cx="241069" cy="269717"/>
          </a:xfrm>
          <a:prstGeom prst="upArrow">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ontent Placeholder 2">
            <a:extLst>
              <a:ext uri="{FF2B5EF4-FFF2-40B4-BE49-F238E27FC236}">
                <a16:creationId xmlns:a16="http://schemas.microsoft.com/office/drawing/2014/main" id="{DA2C8808-4B83-6E4E-6BE1-98E74A5B1E04}"/>
              </a:ext>
            </a:extLst>
          </p:cNvPr>
          <p:cNvSpPr>
            <a:spLocks noGrp="1"/>
          </p:cNvSpPr>
          <p:nvPr>
            <p:ph idx="1"/>
          </p:nvPr>
        </p:nvSpPr>
        <p:spPr>
          <a:xfrm>
            <a:off x="949415" y="2401966"/>
            <a:ext cx="10573538" cy="1851700"/>
          </a:xfrm>
        </p:spPr>
        <p:txBody>
          <a:bodyPr vert="horz" lIns="91440" tIns="45720" rIns="91440" bIns="45720" rtlCol="0" anchor="t">
            <a:normAutofit/>
          </a:bodyPr>
          <a:lstStyle/>
          <a:p>
            <a:pPr marL="0" indent="0">
              <a:buNone/>
            </a:pPr>
            <a:endParaRPr lang="en-US" sz="2000" dirty="0"/>
          </a:p>
          <a:p>
            <a:pPr marL="0" indent="0" algn="ctr">
              <a:buNone/>
            </a:pPr>
            <a:r>
              <a:rPr lang="en-US" sz="2000" dirty="0">
                <a:solidFill>
                  <a:schemeClr val="accent2"/>
                </a:solidFill>
                <a:latin typeface="Aptos"/>
              </a:rPr>
              <a:t>Before:</a:t>
            </a:r>
            <a:endParaRPr lang="en-US" dirty="0">
              <a:solidFill>
                <a:schemeClr val="accent2"/>
              </a:solidFill>
            </a:endParaRPr>
          </a:p>
          <a:p>
            <a:pPr marL="0" indent="0">
              <a:buNone/>
            </a:pPr>
            <a:r>
              <a:rPr lang="en-US" sz="1900" b="1" dirty="0">
                <a:latin typeface="Aptos"/>
                <a:cs typeface="Arial"/>
              </a:rPr>
              <a:t>Document</a:t>
            </a:r>
            <a:r>
              <a:rPr lang="en-US" sz="1900" b="1" dirty="0">
                <a:latin typeface="Aptos"/>
                <a:ea typeface="+mn-lt"/>
                <a:cs typeface="+mn-lt"/>
              </a:rPr>
              <a:t>_5 </a:t>
            </a:r>
            <a:r>
              <a:rPr lang="en-US" sz="1900" b="1" dirty="0" smtClean="0">
                <a:latin typeface="Aptos"/>
                <a:ea typeface="+mn-lt"/>
                <a:cs typeface="+mn-lt"/>
              </a:rPr>
              <a:t>:</a:t>
            </a:r>
            <a:r>
              <a:rPr lang="en-GB" sz="1900" b="1" dirty="0">
                <a:solidFill>
                  <a:schemeClr val="accent2"/>
                </a:solidFill>
                <a:ea typeface="+mn-lt"/>
                <a:cs typeface="+mn-lt"/>
              </a:rPr>
              <a:t>The</a:t>
            </a:r>
            <a:r>
              <a:rPr lang="en-GB" sz="1900" dirty="0">
                <a:ea typeface="+mn-lt"/>
                <a:cs typeface="+mn-lt"/>
              </a:rPr>
              <a:t> deaths caused by the bites of the deadly venomous </a:t>
            </a:r>
            <a:r>
              <a:rPr lang="en-GB" sz="1900" b="1" dirty="0">
                <a:solidFill>
                  <a:schemeClr val="accent2"/>
                </a:solidFill>
                <a:ea typeface="+mn-lt"/>
                <a:cs typeface="+mn-lt"/>
              </a:rPr>
              <a:t>Russell's Viper</a:t>
            </a:r>
            <a:r>
              <a:rPr lang="en-GB" sz="1900" dirty="0">
                <a:ea typeface="+mn-lt"/>
                <a:cs typeface="+mn-lt"/>
              </a:rPr>
              <a:t>, commonly known as '</a:t>
            </a:r>
            <a:r>
              <a:rPr lang="en-GB" sz="1900" b="1" dirty="0" err="1">
                <a:solidFill>
                  <a:schemeClr val="accent2"/>
                </a:solidFill>
                <a:ea typeface="+mn-lt"/>
                <a:cs typeface="+mn-lt"/>
              </a:rPr>
              <a:t>Chandrabora</a:t>
            </a:r>
            <a:r>
              <a:rPr lang="en-GB" sz="1900" dirty="0">
                <a:ea typeface="+mn-lt"/>
                <a:cs typeface="+mn-lt"/>
              </a:rPr>
              <a:t>' in </a:t>
            </a:r>
            <a:r>
              <a:rPr lang="en-GB" sz="1900" b="1" dirty="0">
                <a:solidFill>
                  <a:schemeClr val="accent2"/>
                </a:solidFill>
                <a:ea typeface="+mn-lt"/>
                <a:cs typeface="+mn-lt"/>
              </a:rPr>
              <a:t>Bangla</a:t>
            </a:r>
            <a:r>
              <a:rPr lang="en-GB" sz="1900" dirty="0">
                <a:ea typeface="+mn-lt"/>
                <a:cs typeface="+mn-lt"/>
              </a:rPr>
              <a:t>, are increasing alarmingly</a:t>
            </a:r>
            <a:r>
              <a:rPr lang="en-US" sz="1900" dirty="0" smtClean="0">
                <a:latin typeface="Aptos"/>
              </a:rPr>
              <a:t>...</a:t>
            </a:r>
            <a:endParaRPr lang="en-US" dirty="0">
              <a:latin typeface="Aptos"/>
            </a:endParaRPr>
          </a:p>
          <a:p>
            <a:pPr marL="0" indent="0">
              <a:buNone/>
            </a:pPr>
            <a:endParaRPr lang="en-US" sz="2000" dirty="0">
              <a:latin typeface="Aptos"/>
            </a:endParaRPr>
          </a:p>
          <a:p>
            <a:pPr marL="0" indent="0" algn="ctr">
              <a:buNone/>
            </a:pPr>
            <a:endParaRPr lang="en-US" sz="2000" dirty="0">
              <a:solidFill>
                <a:schemeClr val="accent2"/>
              </a:solidFill>
              <a:latin typeface="Aptos"/>
            </a:endParaRPr>
          </a:p>
        </p:txBody>
      </p:sp>
      <p:sp>
        <p:nvSpPr>
          <p:cNvPr id="29" name="Content Placeholder 2">
            <a:extLst>
              <a:ext uri="{FF2B5EF4-FFF2-40B4-BE49-F238E27FC236}">
                <a16:creationId xmlns:a16="http://schemas.microsoft.com/office/drawing/2014/main" id="{6C5977F5-2E03-7870-6462-42953123EB8B}"/>
              </a:ext>
            </a:extLst>
          </p:cNvPr>
          <p:cNvSpPr txBox="1">
            <a:spLocks/>
          </p:cNvSpPr>
          <p:nvPr/>
        </p:nvSpPr>
        <p:spPr>
          <a:xfrm>
            <a:off x="946832" y="4246264"/>
            <a:ext cx="10573538" cy="185170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solidFill>
                <a:schemeClr val="accent2"/>
              </a:solidFill>
              <a:ea typeface="+mn-lt"/>
              <a:cs typeface="+mn-lt"/>
            </a:endParaRPr>
          </a:p>
          <a:p>
            <a:pPr marL="0" indent="0" algn="ctr">
              <a:buNone/>
            </a:pPr>
            <a:r>
              <a:rPr lang="en-US" sz="2000" dirty="0">
                <a:solidFill>
                  <a:schemeClr val="accent2"/>
                </a:solidFill>
                <a:ea typeface="+mn-lt"/>
                <a:cs typeface="+mn-lt"/>
              </a:rPr>
              <a:t>After:</a:t>
            </a:r>
            <a:endParaRPr lang="en-US" dirty="0">
              <a:solidFill>
                <a:schemeClr val="accent2"/>
              </a:solidFill>
            </a:endParaRPr>
          </a:p>
          <a:p>
            <a:pPr marL="0" indent="0">
              <a:buNone/>
            </a:pPr>
            <a:r>
              <a:rPr lang="en-US" sz="2000" b="1" dirty="0">
                <a:ea typeface="+mn-lt"/>
                <a:cs typeface="+mn-lt"/>
              </a:rPr>
              <a:t>Document_5 </a:t>
            </a:r>
            <a:r>
              <a:rPr lang="en-US" sz="2000" b="1" dirty="0" smtClean="0">
                <a:ea typeface="+mn-lt"/>
                <a:cs typeface="+mn-lt"/>
              </a:rPr>
              <a:t>:</a:t>
            </a:r>
            <a:r>
              <a:rPr lang="en-GB" sz="2000" b="1" dirty="0">
                <a:solidFill>
                  <a:schemeClr val="accent2"/>
                </a:solidFill>
                <a:ea typeface="+mn-lt"/>
                <a:cs typeface="+mn-lt"/>
              </a:rPr>
              <a:t>the</a:t>
            </a:r>
            <a:r>
              <a:rPr lang="en-GB" sz="2000" dirty="0">
                <a:ea typeface="+mn-lt"/>
                <a:cs typeface="+mn-lt"/>
              </a:rPr>
              <a:t> deaths caused by the bites of the deadly venomous </a:t>
            </a:r>
            <a:r>
              <a:rPr lang="en-GB" sz="2000" b="1" dirty="0" err="1">
                <a:solidFill>
                  <a:schemeClr val="accent2"/>
                </a:solidFill>
                <a:ea typeface="+mn-lt"/>
                <a:cs typeface="+mn-lt"/>
              </a:rPr>
              <a:t>russell's</a:t>
            </a:r>
            <a:r>
              <a:rPr lang="en-GB" sz="2000" b="1" dirty="0">
                <a:solidFill>
                  <a:schemeClr val="accent2"/>
                </a:solidFill>
                <a:ea typeface="+mn-lt"/>
                <a:cs typeface="+mn-lt"/>
              </a:rPr>
              <a:t> viper</a:t>
            </a:r>
            <a:r>
              <a:rPr lang="en-GB" sz="2000" dirty="0">
                <a:ea typeface="+mn-lt"/>
                <a:cs typeface="+mn-lt"/>
              </a:rPr>
              <a:t>, commonly known as '</a:t>
            </a:r>
            <a:r>
              <a:rPr lang="en-GB" sz="2000" b="1" dirty="0" err="1">
                <a:solidFill>
                  <a:schemeClr val="accent2"/>
                </a:solidFill>
                <a:ea typeface="+mn-lt"/>
                <a:cs typeface="+mn-lt"/>
              </a:rPr>
              <a:t>chandrabora</a:t>
            </a:r>
            <a:r>
              <a:rPr lang="en-GB" sz="2000" dirty="0">
                <a:ea typeface="+mn-lt"/>
                <a:cs typeface="+mn-lt"/>
              </a:rPr>
              <a:t>' in </a:t>
            </a:r>
            <a:r>
              <a:rPr lang="en-GB" sz="2000" b="1" dirty="0" err="1">
                <a:solidFill>
                  <a:schemeClr val="accent2"/>
                </a:solidFill>
                <a:ea typeface="+mn-lt"/>
                <a:cs typeface="+mn-lt"/>
              </a:rPr>
              <a:t>bangla</a:t>
            </a:r>
            <a:r>
              <a:rPr lang="en-GB" sz="2000" dirty="0">
                <a:ea typeface="+mn-lt"/>
                <a:cs typeface="+mn-lt"/>
              </a:rPr>
              <a:t>, are increasing alarmingly</a:t>
            </a:r>
            <a:r>
              <a:rPr lang="en-US" sz="2000" dirty="0" smtClean="0">
                <a:ea typeface="+mn-lt"/>
                <a:cs typeface="+mn-lt"/>
              </a:rPr>
              <a:t>...</a:t>
            </a:r>
            <a:endParaRPr lang="en-US" sz="2000" dirty="0">
              <a:ea typeface="+mn-lt"/>
              <a:cs typeface="+mn-lt"/>
            </a:endParaRPr>
          </a:p>
        </p:txBody>
      </p:sp>
    </p:spTree>
    <p:extLst>
      <p:ext uri="{BB962C8B-B14F-4D97-AF65-F5344CB8AC3E}">
        <p14:creationId xmlns:p14="http://schemas.microsoft.com/office/powerpoint/2010/main" val="1129988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2C8808-4B83-6E4E-6BE1-98E74A5B1E04}"/>
              </a:ext>
            </a:extLst>
          </p:cNvPr>
          <p:cNvSpPr>
            <a:spLocks noGrp="1"/>
          </p:cNvSpPr>
          <p:nvPr>
            <p:ph idx="1"/>
          </p:nvPr>
        </p:nvSpPr>
        <p:spPr>
          <a:xfrm>
            <a:off x="949415" y="2401966"/>
            <a:ext cx="10573538" cy="1851700"/>
          </a:xfrm>
        </p:spPr>
        <p:txBody>
          <a:bodyPr vert="horz" lIns="91440" tIns="45720" rIns="91440" bIns="45720" rtlCol="0" anchor="t">
            <a:normAutofit/>
          </a:bodyPr>
          <a:lstStyle/>
          <a:p>
            <a:pPr marL="0" indent="0">
              <a:buNone/>
            </a:pPr>
            <a:endParaRPr lang="en-US" sz="2000" dirty="0"/>
          </a:p>
          <a:p>
            <a:pPr marL="0" indent="0" algn="ctr">
              <a:buNone/>
            </a:pPr>
            <a:r>
              <a:rPr lang="en-US" sz="2000" dirty="0">
                <a:solidFill>
                  <a:schemeClr val="accent2"/>
                </a:solidFill>
                <a:latin typeface="Aptos"/>
              </a:rPr>
              <a:t>Before:</a:t>
            </a:r>
            <a:endParaRPr lang="en-US" dirty="0">
              <a:solidFill>
                <a:schemeClr val="accent2"/>
              </a:solidFill>
            </a:endParaRPr>
          </a:p>
          <a:p>
            <a:pPr marL="0" indent="0">
              <a:buNone/>
            </a:pPr>
            <a:r>
              <a:rPr lang="en-US" sz="1900" b="1" dirty="0">
                <a:latin typeface="Aptos"/>
                <a:cs typeface="Arial"/>
              </a:rPr>
              <a:t>Document</a:t>
            </a:r>
            <a:r>
              <a:rPr lang="en-US" sz="1900" b="1" dirty="0">
                <a:latin typeface="Aptos"/>
                <a:ea typeface="+mn-lt"/>
                <a:cs typeface="+mn-lt"/>
              </a:rPr>
              <a:t>_5 :</a:t>
            </a:r>
            <a:r>
              <a:rPr lang="en-US" sz="1900" dirty="0">
                <a:latin typeface="Aptos"/>
                <a:ea typeface="+mn-lt"/>
                <a:cs typeface="+mn-lt"/>
              </a:rPr>
              <a:t> the deaths caused by the bites </a:t>
            </a:r>
            <a:r>
              <a:rPr lang="en-US" sz="1900" dirty="0">
                <a:latin typeface="Aptos"/>
              </a:rPr>
              <a:t>of the deadly venomous </a:t>
            </a:r>
            <a:r>
              <a:rPr lang="en-US" sz="1900" b="1" dirty="0" err="1">
                <a:solidFill>
                  <a:schemeClr val="accent2"/>
                </a:solidFill>
                <a:latin typeface="Aptos"/>
              </a:rPr>
              <a:t>russell's</a:t>
            </a:r>
            <a:r>
              <a:rPr lang="en-US" sz="1900" dirty="0">
                <a:solidFill>
                  <a:srgbClr val="000000"/>
                </a:solidFill>
                <a:latin typeface="Aptos"/>
              </a:rPr>
              <a:t> </a:t>
            </a:r>
            <a:r>
              <a:rPr lang="en-US" sz="1900" b="1" dirty="0">
                <a:solidFill>
                  <a:schemeClr val="accent2"/>
                </a:solidFill>
                <a:latin typeface="Aptos"/>
              </a:rPr>
              <a:t>viper,</a:t>
            </a:r>
            <a:r>
              <a:rPr lang="en-US" sz="1900" dirty="0">
                <a:latin typeface="Aptos"/>
              </a:rPr>
              <a:t> commonly known as </a:t>
            </a:r>
            <a:r>
              <a:rPr lang="en-US" sz="1900" b="1" dirty="0">
                <a:solidFill>
                  <a:schemeClr val="accent2"/>
                </a:solidFill>
                <a:latin typeface="Aptos"/>
              </a:rPr>
              <a:t>'</a:t>
            </a:r>
            <a:r>
              <a:rPr lang="en-US" sz="1900" b="1" dirty="0" err="1">
                <a:solidFill>
                  <a:schemeClr val="accent2"/>
                </a:solidFill>
                <a:latin typeface="Aptos"/>
              </a:rPr>
              <a:t>chandrabora</a:t>
            </a:r>
            <a:r>
              <a:rPr lang="en-US" sz="1900" b="1" dirty="0">
                <a:solidFill>
                  <a:schemeClr val="accent2"/>
                </a:solidFill>
                <a:latin typeface="Aptos"/>
              </a:rPr>
              <a:t>'</a:t>
            </a:r>
            <a:r>
              <a:rPr lang="en-US" sz="1900" dirty="0">
                <a:latin typeface="Aptos"/>
              </a:rPr>
              <a:t> in </a:t>
            </a:r>
            <a:r>
              <a:rPr lang="en-US" sz="1900" b="1" dirty="0" err="1">
                <a:solidFill>
                  <a:schemeClr val="accent2"/>
                </a:solidFill>
                <a:latin typeface="Aptos"/>
              </a:rPr>
              <a:t>bangla</a:t>
            </a:r>
            <a:r>
              <a:rPr lang="en-US" sz="1900" b="1" dirty="0">
                <a:solidFill>
                  <a:schemeClr val="accent2"/>
                </a:solidFill>
                <a:latin typeface="Aptos"/>
              </a:rPr>
              <a:t>,</a:t>
            </a:r>
            <a:r>
              <a:rPr lang="en-US" sz="1900" b="1" dirty="0">
                <a:solidFill>
                  <a:srgbClr val="C00000"/>
                </a:solidFill>
                <a:latin typeface="Aptos"/>
              </a:rPr>
              <a:t> </a:t>
            </a:r>
            <a:r>
              <a:rPr lang="en-US" sz="1900" dirty="0">
                <a:latin typeface="Aptos"/>
              </a:rPr>
              <a:t>are increasing alarmingly...</a:t>
            </a:r>
            <a:endParaRPr lang="en-US" dirty="0">
              <a:latin typeface="Aptos"/>
            </a:endParaRPr>
          </a:p>
          <a:p>
            <a:pPr marL="0" indent="0">
              <a:buNone/>
            </a:pPr>
            <a:endParaRPr lang="en-US" sz="2000" dirty="0">
              <a:latin typeface="Aptos"/>
            </a:endParaRPr>
          </a:p>
          <a:p>
            <a:pPr marL="0" indent="0" algn="ctr">
              <a:buNone/>
            </a:pPr>
            <a:endParaRPr lang="en-US" sz="2000" dirty="0">
              <a:solidFill>
                <a:schemeClr val="accent2"/>
              </a:solidFill>
              <a:latin typeface="Aptos"/>
            </a:endParaRPr>
          </a:p>
        </p:txBody>
      </p:sp>
      <p:sp>
        <p:nvSpPr>
          <p:cNvPr id="16" name="Content Placeholder 2">
            <a:extLst>
              <a:ext uri="{FF2B5EF4-FFF2-40B4-BE49-F238E27FC236}">
                <a16:creationId xmlns:a16="http://schemas.microsoft.com/office/drawing/2014/main" id="{6C5977F5-2E03-7870-6462-42953123EB8B}"/>
              </a:ext>
            </a:extLst>
          </p:cNvPr>
          <p:cNvSpPr txBox="1">
            <a:spLocks/>
          </p:cNvSpPr>
          <p:nvPr/>
        </p:nvSpPr>
        <p:spPr>
          <a:xfrm>
            <a:off x="946832" y="4246264"/>
            <a:ext cx="10573538" cy="185170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solidFill>
                <a:schemeClr val="accent2"/>
              </a:solidFill>
              <a:ea typeface="+mn-lt"/>
              <a:cs typeface="+mn-lt"/>
            </a:endParaRPr>
          </a:p>
          <a:p>
            <a:pPr marL="0" indent="0" algn="ctr">
              <a:buNone/>
            </a:pPr>
            <a:r>
              <a:rPr lang="en-US" sz="2000" dirty="0">
                <a:solidFill>
                  <a:schemeClr val="accent2"/>
                </a:solidFill>
                <a:ea typeface="+mn-lt"/>
                <a:cs typeface="+mn-lt"/>
              </a:rPr>
              <a:t>After:</a:t>
            </a:r>
            <a:endParaRPr lang="en-US" dirty="0">
              <a:solidFill>
                <a:schemeClr val="accent2"/>
              </a:solidFill>
            </a:endParaRPr>
          </a:p>
          <a:p>
            <a:pPr marL="0" indent="0">
              <a:buNone/>
            </a:pPr>
            <a:r>
              <a:rPr lang="en-US" sz="2000" b="1" dirty="0">
                <a:ea typeface="+mn-lt"/>
                <a:cs typeface="+mn-lt"/>
              </a:rPr>
              <a:t>Document_5 :</a:t>
            </a:r>
            <a:r>
              <a:rPr lang="en-US" sz="2000" dirty="0">
                <a:ea typeface="+mn-lt"/>
                <a:cs typeface="+mn-lt"/>
              </a:rPr>
              <a:t> the deaths caused by the bites of the deadly venomous </a:t>
            </a:r>
            <a:r>
              <a:rPr lang="en-US" sz="2000" b="1" dirty="0" err="1">
                <a:solidFill>
                  <a:schemeClr val="accent2"/>
                </a:solidFill>
                <a:ea typeface="+mn-lt"/>
                <a:cs typeface="+mn-lt"/>
              </a:rPr>
              <a:t>russells</a:t>
            </a:r>
            <a:r>
              <a:rPr lang="en-US" sz="2000" dirty="0">
                <a:solidFill>
                  <a:schemeClr val="accent2"/>
                </a:solidFill>
                <a:ea typeface="+mn-lt"/>
                <a:cs typeface="+mn-lt"/>
              </a:rPr>
              <a:t> </a:t>
            </a:r>
            <a:r>
              <a:rPr lang="en-US" sz="2000" b="1" dirty="0">
                <a:solidFill>
                  <a:schemeClr val="accent2"/>
                </a:solidFill>
                <a:ea typeface="+mn-lt"/>
                <a:cs typeface="+mn-lt"/>
              </a:rPr>
              <a:t>viper</a:t>
            </a:r>
            <a:r>
              <a:rPr lang="en-US" sz="2000" dirty="0">
                <a:ea typeface="+mn-lt"/>
                <a:cs typeface="+mn-lt"/>
              </a:rPr>
              <a:t> commonly known as </a:t>
            </a:r>
            <a:r>
              <a:rPr lang="en-US" sz="2000" b="1" dirty="0" err="1">
                <a:solidFill>
                  <a:schemeClr val="accent2"/>
                </a:solidFill>
                <a:ea typeface="+mn-lt"/>
                <a:cs typeface="+mn-lt"/>
              </a:rPr>
              <a:t>chandrabora</a:t>
            </a:r>
            <a:r>
              <a:rPr lang="en-US" sz="2000" dirty="0">
                <a:ea typeface="+mn-lt"/>
                <a:cs typeface="+mn-lt"/>
              </a:rPr>
              <a:t> in </a:t>
            </a:r>
            <a:r>
              <a:rPr lang="en-US" sz="2000" b="1" dirty="0" err="1">
                <a:solidFill>
                  <a:schemeClr val="accent2"/>
                </a:solidFill>
                <a:ea typeface="+mn-lt"/>
                <a:cs typeface="+mn-lt"/>
              </a:rPr>
              <a:t>bangla</a:t>
            </a:r>
            <a:r>
              <a:rPr lang="en-US" sz="2000" dirty="0">
                <a:solidFill>
                  <a:srgbClr val="000000"/>
                </a:solidFill>
                <a:ea typeface="+mn-lt"/>
                <a:cs typeface="+mn-lt"/>
              </a:rPr>
              <a:t> </a:t>
            </a:r>
            <a:r>
              <a:rPr lang="en-US" sz="2000" dirty="0">
                <a:ea typeface="+mn-lt"/>
                <a:cs typeface="+mn-lt"/>
              </a:rPr>
              <a:t>are increasing alarmingly...</a:t>
            </a:r>
          </a:p>
        </p:txBody>
      </p:sp>
      <p:sp>
        <p:nvSpPr>
          <p:cNvPr id="27" name="Rectangle 26">
            <a:extLst>
              <a:ext uri="{FF2B5EF4-FFF2-40B4-BE49-F238E27FC236}">
                <a16:creationId xmlns:a16="http://schemas.microsoft.com/office/drawing/2014/main" id="{3448E9DD-1A77-961F-26F1-81A4A95B3C78}"/>
              </a:ext>
            </a:extLst>
          </p:cNvPr>
          <p:cNvSpPr/>
          <p:nvPr/>
        </p:nvSpPr>
        <p:spPr>
          <a:xfrm>
            <a:off x="3134275" y="1610667"/>
            <a:ext cx="1462664" cy="539750"/>
          </a:xfrm>
          <a:prstGeom prst="rect">
            <a:avLst/>
          </a:prstGeom>
          <a:solidFill>
            <a:srgbClr val="ED7D3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solidFill>
                <a:effectLst/>
                <a:uLnTx/>
                <a:uFillTx/>
                <a:latin typeface="Aptos" panose="020B0004020202020204"/>
                <a:ea typeface="+mn-ea"/>
                <a:cs typeface="+mn-cs"/>
              </a:rPr>
              <a:t>Lower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solidFill>
                <a:effectLst/>
                <a:uLnTx/>
                <a:uFillTx/>
                <a:latin typeface="Aptos" panose="020B0004020202020204"/>
                <a:ea typeface="+mn-ea"/>
                <a:cs typeface="+mn-cs"/>
              </a:rPr>
              <a:t>casing</a:t>
            </a:r>
            <a:endParaRPr kumimoji="0" lang="en-US" sz="1500" b="0" i="0" u="none" strike="noStrike" kern="1200" cap="none" spc="0" normalizeH="0" baseline="0" noProof="0" dirty="0">
              <a:ln>
                <a:noFill/>
              </a:ln>
              <a:solidFill>
                <a:prstClr val="white"/>
              </a:solidFill>
              <a:effectLst/>
              <a:uLnTx/>
              <a:uFillTx/>
              <a:latin typeface="Aptos" panose="020B0004020202020204"/>
              <a:ea typeface="+mn-ea"/>
              <a:cs typeface="+mn-cs"/>
            </a:endParaRPr>
          </a:p>
        </p:txBody>
      </p:sp>
      <p:sp>
        <p:nvSpPr>
          <p:cNvPr id="28" name="Arrow: Down 17">
            <a:extLst>
              <a:ext uri="{FF2B5EF4-FFF2-40B4-BE49-F238E27FC236}">
                <a16:creationId xmlns:a16="http://schemas.microsoft.com/office/drawing/2014/main" id="{4792ECCC-5816-1E02-6760-38B93EC334B9}"/>
              </a:ext>
            </a:extLst>
          </p:cNvPr>
          <p:cNvSpPr/>
          <p:nvPr/>
        </p:nvSpPr>
        <p:spPr>
          <a:xfrm>
            <a:off x="3631690" y="1340949"/>
            <a:ext cx="254000" cy="254001"/>
          </a:xfrm>
          <a:prstGeom prst="down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0B0004020202020204"/>
              <a:ea typeface="+mn-ea"/>
              <a:cs typeface="+mn-cs"/>
            </a:endParaRPr>
          </a:p>
        </p:txBody>
      </p:sp>
      <p:sp>
        <p:nvSpPr>
          <p:cNvPr id="29" name="Rectangle 28">
            <a:extLst>
              <a:ext uri="{FF2B5EF4-FFF2-40B4-BE49-F238E27FC236}">
                <a16:creationId xmlns:a16="http://schemas.microsoft.com/office/drawing/2014/main" id="{0A71A30D-7BC0-CD03-4212-9C86D9462D3F}"/>
              </a:ext>
            </a:extLst>
          </p:cNvPr>
          <p:cNvSpPr/>
          <p:nvPr/>
        </p:nvSpPr>
        <p:spPr>
          <a:xfrm>
            <a:off x="3134274" y="785483"/>
            <a:ext cx="1217084" cy="539750"/>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white"/>
                </a:solidFill>
                <a:effectLst/>
                <a:uLnTx/>
                <a:uFillTx/>
                <a:latin typeface="Aptos" panose="020B0004020202020204"/>
                <a:ea typeface="+mn-ea"/>
                <a:cs typeface="+mn-cs"/>
              </a:rPr>
              <a:t>Text Pre-Processing</a:t>
            </a:r>
          </a:p>
        </p:txBody>
      </p:sp>
      <p:sp>
        <p:nvSpPr>
          <p:cNvPr id="30" name="Rectangle 29">
            <a:extLst>
              <a:ext uri="{FF2B5EF4-FFF2-40B4-BE49-F238E27FC236}">
                <a16:creationId xmlns:a16="http://schemas.microsoft.com/office/drawing/2014/main" id="{97484852-D6AA-A511-2984-A9AD89669835}"/>
              </a:ext>
            </a:extLst>
          </p:cNvPr>
          <p:cNvSpPr/>
          <p:nvPr/>
        </p:nvSpPr>
        <p:spPr>
          <a:xfrm>
            <a:off x="7473441" y="785484"/>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Aptos" panose="020B0004020202020204"/>
                <a:ea typeface="+mn-ea"/>
                <a:cs typeface="+mn-cs"/>
              </a:rPr>
              <a:t>TF-IDF Calculation</a:t>
            </a:r>
          </a:p>
        </p:txBody>
      </p:sp>
      <p:sp>
        <p:nvSpPr>
          <p:cNvPr id="31" name="Rectangle 30">
            <a:extLst>
              <a:ext uri="{FF2B5EF4-FFF2-40B4-BE49-F238E27FC236}">
                <a16:creationId xmlns:a16="http://schemas.microsoft.com/office/drawing/2014/main" id="{6BC7C285-E2C8-2C56-2F70-CA5B276FCCC5}"/>
              </a:ext>
            </a:extLst>
          </p:cNvPr>
          <p:cNvSpPr/>
          <p:nvPr/>
        </p:nvSpPr>
        <p:spPr>
          <a:xfrm>
            <a:off x="5314441" y="785483"/>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black"/>
                </a:solidFill>
                <a:effectLst/>
                <a:uLnTx/>
                <a:uFillTx/>
                <a:latin typeface="Aptos" panose="020B0004020202020204"/>
                <a:ea typeface="+mn-ea"/>
                <a:cs typeface="+mn-cs"/>
              </a:rPr>
              <a:t>Matrix Initialization</a:t>
            </a:r>
            <a:endParaRPr kumimoji="0" lang="en-US" sz="1500" b="0" i="0" u="none" strike="noStrike" kern="1200" cap="none" spc="0" normalizeH="0" baseline="0" noProof="0" dirty="0">
              <a:ln>
                <a:noFill/>
              </a:ln>
              <a:solidFill>
                <a:prstClr val="black"/>
              </a:solidFill>
              <a:effectLst/>
              <a:uLnTx/>
              <a:uFillTx/>
              <a:latin typeface="Aptos" panose="020B0004020202020204"/>
              <a:ea typeface="+mn-ea"/>
              <a:cs typeface="+mn-cs"/>
            </a:endParaRPr>
          </a:p>
        </p:txBody>
      </p:sp>
      <p:sp>
        <p:nvSpPr>
          <p:cNvPr id="32" name="Rectangle 31">
            <a:extLst>
              <a:ext uri="{FF2B5EF4-FFF2-40B4-BE49-F238E27FC236}">
                <a16:creationId xmlns:a16="http://schemas.microsoft.com/office/drawing/2014/main" id="{080362DC-10AD-08F4-E77A-C72338F2003E}"/>
              </a:ext>
            </a:extLst>
          </p:cNvPr>
          <p:cNvSpPr/>
          <p:nvPr/>
        </p:nvSpPr>
        <p:spPr>
          <a:xfrm>
            <a:off x="9611274" y="785483"/>
            <a:ext cx="1909096"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black"/>
                </a:solidFill>
                <a:effectLst/>
                <a:uLnTx/>
                <a:uFillTx/>
                <a:latin typeface="Aptos" panose="020B0004020202020204"/>
                <a:ea typeface="+mn-lt"/>
                <a:cs typeface="+mn-lt"/>
              </a:rPr>
              <a:t>Sentence Scoring and Summarization</a:t>
            </a:r>
            <a:endParaRPr kumimoji="0" lang="en-US" sz="1500" b="0" i="0" u="none" strike="noStrike" kern="1200" cap="none" spc="0" normalizeH="0" baseline="0" noProof="0" dirty="0">
              <a:ln>
                <a:noFill/>
              </a:ln>
              <a:solidFill>
                <a:prstClr val="black"/>
              </a:solidFill>
              <a:effectLst/>
              <a:uLnTx/>
              <a:uFillTx/>
              <a:latin typeface="Aptos" panose="020B0004020202020204"/>
              <a:ea typeface="+mn-lt"/>
              <a:cs typeface="+mn-lt"/>
            </a:endParaRPr>
          </a:p>
        </p:txBody>
      </p:sp>
      <p:sp>
        <p:nvSpPr>
          <p:cNvPr id="33" name="Arrow: Right 13">
            <a:extLst>
              <a:ext uri="{FF2B5EF4-FFF2-40B4-BE49-F238E27FC236}">
                <a16:creationId xmlns:a16="http://schemas.microsoft.com/office/drawing/2014/main" id="{D620E66F-3EF1-575A-86C6-7B10585F91F2}"/>
              </a:ext>
            </a:extLst>
          </p:cNvPr>
          <p:cNvSpPr/>
          <p:nvPr/>
        </p:nvSpPr>
        <p:spPr>
          <a:xfrm>
            <a:off x="2192899" y="942182"/>
            <a:ext cx="941916" cy="232833"/>
          </a:xfrm>
          <a:prstGeom prst="right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0B0004020202020204"/>
              <a:ea typeface="+mn-ea"/>
              <a:cs typeface="+mn-cs"/>
            </a:endParaRPr>
          </a:p>
        </p:txBody>
      </p:sp>
      <p:sp>
        <p:nvSpPr>
          <p:cNvPr id="35" name="Arrow: Right 17">
            <a:extLst>
              <a:ext uri="{FF2B5EF4-FFF2-40B4-BE49-F238E27FC236}">
                <a16:creationId xmlns:a16="http://schemas.microsoft.com/office/drawing/2014/main" id="{C2EDFD41-45E6-C2BA-3FC9-781F08A4D3DD}"/>
              </a:ext>
            </a:extLst>
          </p:cNvPr>
          <p:cNvSpPr/>
          <p:nvPr/>
        </p:nvSpPr>
        <p:spPr>
          <a:xfrm>
            <a:off x="6532065" y="942182"/>
            <a:ext cx="941916" cy="232833"/>
          </a:xfrm>
          <a:prstGeom prst="rightArrow">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0B0004020202020204"/>
              <a:ea typeface="+mn-ea"/>
              <a:cs typeface="+mn-cs"/>
            </a:endParaRPr>
          </a:p>
        </p:txBody>
      </p:sp>
      <p:sp>
        <p:nvSpPr>
          <p:cNvPr id="36" name="Arrow: Right 19">
            <a:extLst>
              <a:ext uri="{FF2B5EF4-FFF2-40B4-BE49-F238E27FC236}">
                <a16:creationId xmlns:a16="http://schemas.microsoft.com/office/drawing/2014/main" id="{85D27AE3-5DE3-C716-6991-C20C5934F197}"/>
              </a:ext>
            </a:extLst>
          </p:cNvPr>
          <p:cNvSpPr/>
          <p:nvPr/>
        </p:nvSpPr>
        <p:spPr>
          <a:xfrm>
            <a:off x="8691065" y="942181"/>
            <a:ext cx="941916" cy="232833"/>
          </a:xfrm>
          <a:prstGeom prst="rightArrow">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0B0004020202020204"/>
              <a:ea typeface="+mn-ea"/>
              <a:cs typeface="+mn-cs"/>
            </a:endParaRPr>
          </a:p>
        </p:txBody>
      </p:sp>
      <p:sp>
        <p:nvSpPr>
          <p:cNvPr id="37" name="Rectangle 36">
            <a:extLst>
              <a:ext uri="{FF2B5EF4-FFF2-40B4-BE49-F238E27FC236}">
                <a16:creationId xmlns:a16="http://schemas.microsoft.com/office/drawing/2014/main" id="{C30DEE20-1368-ACDB-5ED9-2DFAB3E50BB2}"/>
              </a:ext>
            </a:extLst>
          </p:cNvPr>
          <p:cNvSpPr/>
          <p:nvPr/>
        </p:nvSpPr>
        <p:spPr>
          <a:xfrm>
            <a:off x="975815" y="785483"/>
            <a:ext cx="1217084" cy="539750"/>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rgbClr val="000000"/>
                </a:solidFill>
                <a:effectLst/>
                <a:uLnTx/>
                <a:uFillTx/>
                <a:latin typeface="Aptos" panose="020B0004020202020204"/>
                <a:ea typeface="+mn-ea"/>
                <a:cs typeface="+mn-cs"/>
              </a:rPr>
              <a:t>Initializing Documents</a:t>
            </a:r>
          </a:p>
        </p:txBody>
      </p:sp>
      <p:sp>
        <p:nvSpPr>
          <p:cNvPr id="38" name="Rectangle 37">
            <a:extLst>
              <a:ext uri="{FF2B5EF4-FFF2-40B4-BE49-F238E27FC236}">
                <a16:creationId xmlns:a16="http://schemas.microsoft.com/office/drawing/2014/main" id="{3448E9DD-1A77-961F-26F1-81A4A95B3C78}"/>
              </a:ext>
            </a:extLst>
          </p:cNvPr>
          <p:cNvSpPr/>
          <p:nvPr/>
        </p:nvSpPr>
        <p:spPr>
          <a:xfrm>
            <a:off x="4915970" y="1610667"/>
            <a:ext cx="1462664" cy="539750"/>
          </a:xfrm>
          <a:prstGeom prst="rect">
            <a:avLst/>
          </a:prstGeom>
          <a:solidFill>
            <a:srgbClr val="ED7D3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white"/>
                </a:solidFill>
                <a:effectLst/>
                <a:uLnTx/>
                <a:uFillTx/>
                <a:latin typeface="Aptos" panose="020B0004020202020204"/>
                <a:ea typeface="+mn-ea"/>
                <a:cs typeface="+mn-cs"/>
              </a:rPr>
              <a:t>Punctuation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white"/>
                </a:solidFill>
                <a:effectLst/>
                <a:uLnTx/>
                <a:uFillTx/>
                <a:latin typeface="Aptos" panose="020B0004020202020204"/>
                <a:ea typeface="+mn-ea"/>
                <a:cs typeface="+mn-cs"/>
              </a:rPr>
              <a:t>remove</a:t>
            </a:r>
          </a:p>
        </p:txBody>
      </p:sp>
      <p:sp>
        <p:nvSpPr>
          <p:cNvPr id="39" name="Arrow: Right 13">
            <a:extLst>
              <a:ext uri="{FF2B5EF4-FFF2-40B4-BE49-F238E27FC236}">
                <a16:creationId xmlns:a16="http://schemas.microsoft.com/office/drawing/2014/main" id="{D620E66F-3EF1-575A-86C6-7B10585F91F2}"/>
              </a:ext>
            </a:extLst>
          </p:cNvPr>
          <p:cNvSpPr/>
          <p:nvPr/>
        </p:nvSpPr>
        <p:spPr>
          <a:xfrm>
            <a:off x="4596939" y="1764125"/>
            <a:ext cx="319031" cy="232833"/>
          </a:xfrm>
          <a:prstGeom prst="right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0B0004020202020204"/>
              <a:ea typeface="+mn-ea"/>
              <a:cs typeface="+mn-cs"/>
            </a:endParaRPr>
          </a:p>
        </p:txBody>
      </p:sp>
      <p:sp>
        <p:nvSpPr>
          <p:cNvPr id="40" name="Up Arrow 39"/>
          <p:cNvSpPr/>
          <p:nvPr/>
        </p:nvSpPr>
        <p:spPr>
          <a:xfrm>
            <a:off x="5791865" y="1325233"/>
            <a:ext cx="241069" cy="269717"/>
          </a:xfrm>
          <a:prstGeom prst="upArrow">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5655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2C8808-4B83-6E4E-6BE1-98E74A5B1E04}"/>
              </a:ext>
            </a:extLst>
          </p:cNvPr>
          <p:cNvSpPr>
            <a:spLocks noGrp="1"/>
          </p:cNvSpPr>
          <p:nvPr>
            <p:ph idx="1"/>
          </p:nvPr>
        </p:nvSpPr>
        <p:spPr>
          <a:xfrm>
            <a:off x="946832" y="3378672"/>
            <a:ext cx="10573538" cy="2852811"/>
          </a:xfrm>
        </p:spPr>
        <p:txBody>
          <a:bodyPr vert="horz" lIns="91440" tIns="45720" rIns="91440" bIns="45720" rtlCol="0" anchor="t">
            <a:normAutofit/>
          </a:bodyPr>
          <a:lstStyle/>
          <a:p>
            <a:pPr marL="0" indent="0" algn="ctr">
              <a:buNone/>
            </a:pPr>
            <a:r>
              <a:rPr lang="en-US" sz="2500" dirty="0">
                <a:solidFill>
                  <a:schemeClr val="accent2"/>
                </a:solidFill>
              </a:rPr>
              <a:t>Not Removed in this step</a:t>
            </a:r>
          </a:p>
          <a:p>
            <a:pPr marL="0" indent="0" algn="ctr">
              <a:buNone/>
            </a:pPr>
            <a:r>
              <a:rPr lang="en-US" sz="2500" dirty="0"/>
              <a:t>Full stop ( . )</a:t>
            </a:r>
          </a:p>
        </p:txBody>
      </p:sp>
      <p:sp>
        <p:nvSpPr>
          <p:cNvPr id="26" name="Rectangle 25">
            <a:extLst>
              <a:ext uri="{FF2B5EF4-FFF2-40B4-BE49-F238E27FC236}">
                <a16:creationId xmlns:a16="http://schemas.microsoft.com/office/drawing/2014/main" id="{3448E9DD-1A77-961F-26F1-81A4A95B3C78}"/>
              </a:ext>
            </a:extLst>
          </p:cNvPr>
          <p:cNvSpPr/>
          <p:nvPr/>
        </p:nvSpPr>
        <p:spPr>
          <a:xfrm>
            <a:off x="3134275" y="1610667"/>
            <a:ext cx="1462664" cy="539750"/>
          </a:xfrm>
          <a:prstGeom prst="rect">
            <a:avLst/>
          </a:prstGeom>
          <a:solidFill>
            <a:srgbClr val="ED7D3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solidFill>
                <a:effectLst/>
                <a:uLnTx/>
                <a:uFillTx/>
                <a:latin typeface="Aptos" panose="020B0004020202020204"/>
                <a:ea typeface="+mn-ea"/>
                <a:cs typeface="+mn-cs"/>
              </a:rPr>
              <a:t>Lower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white"/>
                </a:solidFill>
                <a:effectLst/>
                <a:uLnTx/>
                <a:uFillTx/>
                <a:latin typeface="Aptos" panose="020B0004020202020204"/>
                <a:ea typeface="+mn-ea"/>
                <a:cs typeface="+mn-cs"/>
              </a:rPr>
              <a:t>casing</a:t>
            </a:r>
            <a:endParaRPr kumimoji="0" lang="en-US" sz="1500" b="0" i="0" u="none" strike="noStrike" kern="1200" cap="none" spc="0" normalizeH="0" baseline="0" noProof="0" dirty="0">
              <a:ln>
                <a:noFill/>
              </a:ln>
              <a:solidFill>
                <a:prstClr val="white"/>
              </a:solidFill>
              <a:effectLst/>
              <a:uLnTx/>
              <a:uFillTx/>
              <a:latin typeface="Aptos" panose="020B0004020202020204"/>
              <a:ea typeface="+mn-ea"/>
              <a:cs typeface="+mn-cs"/>
            </a:endParaRPr>
          </a:p>
        </p:txBody>
      </p:sp>
      <p:sp>
        <p:nvSpPr>
          <p:cNvPr id="27" name="Arrow: Down 17">
            <a:extLst>
              <a:ext uri="{FF2B5EF4-FFF2-40B4-BE49-F238E27FC236}">
                <a16:creationId xmlns:a16="http://schemas.microsoft.com/office/drawing/2014/main" id="{4792ECCC-5816-1E02-6760-38B93EC334B9}"/>
              </a:ext>
            </a:extLst>
          </p:cNvPr>
          <p:cNvSpPr/>
          <p:nvPr/>
        </p:nvSpPr>
        <p:spPr>
          <a:xfrm>
            <a:off x="3631690" y="1340949"/>
            <a:ext cx="254000" cy="254001"/>
          </a:xfrm>
          <a:prstGeom prst="down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0B0004020202020204"/>
              <a:ea typeface="+mn-ea"/>
              <a:cs typeface="+mn-cs"/>
            </a:endParaRPr>
          </a:p>
        </p:txBody>
      </p:sp>
      <p:sp>
        <p:nvSpPr>
          <p:cNvPr id="28" name="Rectangle 27">
            <a:extLst>
              <a:ext uri="{FF2B5EF4-FFF2-40B4-BE49-F238E27FC236}">
                <a16:creationId xmlns:a16="http://schemas.microsoft.com/office/drawing/2014/main" id="{0A71A30D-7BC0-CD03-4212-9C86D9462D3F}"/>
              </a:ext>
            </a:extLst>
          </p:cNvPr>
          <p:cNvSpPr/>
          <p:nvPr/>
        </p:nvSpPr>
        <p:spPr>
          <a:xfrm>
            <a:off x="3134274" y="785483"/>
            <a:ext cx="1217084" cy="539750"/>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white"/>
                </a:solidFill>
                <a:effectLst/>
                <a:uLnTx/>
                <a:uFillTx/>
                <a:latin typeface="Aptos" panose="020B0004020202020204"/>
                <a:ea typeface="+mn-ea"/>
                <a:cs typeface="+mn-cs"/>
              </a:rPr>
              <a:t>Text Pre-Processing</a:t>
            </a:r>
          </a:p>
        </p:txBody>
      </p:sp>
      <p:sp>
        <p:nvSpPr>
          <p:cNvPr id="29" name="Rectangle 28">
            <a:extLst>
              <a:ext uri="{FF2B5EF4-FFF2-40B4-BE49-F238E27FC236}">
                <a16:creationId xmlns:a16="http://schemas.microsoft.com/office/drawing/2014/main" id="{97484852-D6AA-A511-2984-A9AD89669835}"/>
              </a:ext>
            </a:extLst>
          </p:cNvPr>
          <p:cNvSpPr/>
          <p:nvPr/>
        </p:nvSpPr>
        <p:spPr>
          <a:xfrm>
            <a:off x="7473441" y="785484"/>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Aptos" panose="020B0004020202020204"/>
                <a:ea typeface="+mn-ea"/>
                <a:cs typeface="+mn-cs"/>
              </a:rPr>
              <a:t>TF-IDF Calculation</a:t>
            </a:r>
          </a:p>
        </p:txBody>
      </p:sp>
      <p:sp>
        <p:nvSpPr>
          <p:cNvPr id="30" name="Rectangle 29">
            <a:extLst>
              <a:ext uri="{FF2B5EF4-FFF2-40B4-BE49-F238E27FC236}">
                <a16:creationId xmlns:a16="http://schemas.microsoft.com/office/drawing/2014/main" id="{6BC7C285-E2C8-2C56-2F70-CA5B276FCCC5}"/>
              </a:ext>
            </a:extLst>
          </p:cNvPr>
          <p:cNvSpPr/>
          <p:nvPr/>
        </p:nvSpPr>
        <p:spPr>
          <a:xfrm>
            <a:off x="5314441" y="785483"/>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black"/>
                </a:solidFill>
                <a:effectLst/>
                <a:uLnTx/>
                <a:uFillTx/>
                <a:latin typeface="Aptos" panose="020B0004020202020204"/>
                <a:ea typeface="+mn-ea"/>
                <a:cs typeface="+mn-cs"/>
              </a:rPr>
              <a:t>Matrix Initialization</a:t>
            </a:r>
            <a:endParaRPr kumimoji="0" lang="en-US" sz="1500" b="0" i="0" u="none" strike="noStrike" kern="1200" cap="none" spc="0" normalizeH="0" baseline="0" noProof="0" dirty="0">
              <a:ln>
                <a:noFill/>
              </a:ln>
              <a:solidFill>
                <a:prstClr val="black"/>
              </a:solidFill>
              <a:effectLst/>
              <a:uLnTx/>
              <a:uFillTx/>
              <a:latin typeface="Aptos" panose="020B0004020202020204"/>
              <a:ea typeface="+mn-ea"/>
              <a:cs typeface="+mn-cs"/>
            </a:endParaRPr>
          </a:p>
        </p:txBody>
      </p:sp>
      <p:sp>
        <p:nvSpPr>
          <p:cNvPr id="31" name="Rectangle 30">
            <a:extLst>
              <a:ext uri="{FF2B5EF4-FFF2-40B4-BE49-F238E27FC236}">
                <a16:creationId xmlns:a16="http://schemas.microsoft.com/office/drawing/2014/main" id="{080362DC-10AD-08F4-E77A-C72338F2003E}"/>
              </a:ext>
            </a:extLst>
          </p:cNvPr>
          <p:cNvSpPr/>
          <p:nvPr/>
        </p:nvSpPr>
        <p:spPr>
          <a:xfrm>
            <a:off x="9611274" y="785483"/>
            <a:ext cx="1909096"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black"/>
                </a:solidFill>
                <a:effectLst/>
                <a:uLnTx/>
                <a:uFillTx/>
                <a:latin typeface="Aptos" panose="020B0004020202020204"/>
                <a:ea typeface="+mn-lt"/>
                <a:cs typeface="+mn-lt"/>
              </a:rPr>
              <a:t>Sentence Scoring and Summarization</a:t>
            </a:r>
            <a:endParaRPr kumimoji="0" lang="en-US" sz="1500" b="0" i="0" u="none" strike="noStrike" kern="1200" cap="none" spc="0" normalizeH="0" baseline="0" noProof="0" dirty="0">
              <a:ln>
                <a:noFill/>
              </a:ln>
              <a:solidFill>
                <a:prstClr val="black"/>
              </a:solidFill>
              <a:effectLst/>
              <a:uLnTx/>
              <a:uFillTx/>
              <a:latin typeface="Aptos" panose="020B0004020202020204"/>
              <a:ea typeface="+mn-lt"/>
              <a:cs typeface="+mn-lt"/>
            </a:endParaRPr>
          </a:p>
        </p:txBody>
      </p:sp>
      <p:sp>
        <p:nvSpPr>
          <p:cNvPr id="32" name="Arrow: Right 13">
            <a:extLst>
              <a:ext uri="{FF2B5EF4-FFF2-40B4-BE49-F238E27FC236}">
                <a16:creationId xmlns:a16="http://schemas.microsoft.com/office/drawing/2014/main" id="{D620E66F-3EF1-575A-86C6-7B10585F91F2}"/>
              </a:ext>
            </a:extLst>
          </p:cNvPr>
          <p:cNvSpPr/>
          <p:nvPr/>
        </p:nvSpPr>
        <p:spPr>
          <a:xfrm>
            <a:off x="2192899" y="942182"/>
            <a:ext cx="941916" cy="232833"/>
          </a:xfrm>
          <a:prstGeom prst="right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0B0004020202020204"/>
              <a:ea typeface="+mn-ea"/>
              <a:cs typeface="+mn-cs"/>
            </a:endParaRPr>
          </a:p>
        </p:txBody>
      </p:sp>
      <p:sp>
        <p:nvSpPr>
          <p:cNvPr id="34" name="Arrow: Right 17">
            <a:extLst>
              <a:ext uri="{FF2B5EF4-FFF2-40B4-BE49-F238E27FC236}">
                <a16:creationId xmlns:a16="http://schemas.microsoft.com/office/drawing/2014/main" id="{C2EDFD41-45E6-C2BA-3FC9-781F08A4D3DD}"/>
              </a:ext>
            </a:extLst>
          </p:cNvPr>
          <p:cNvSpPr/>
          <p:nvPr/>
        </p:nvSpPr>
        <p:spPr>
          <a:xfrm>
            <a:off x="6532065" y="942182"/>
            <a:ext cx="941916" cy="232833"/>
          </a:xfrm>
          <a:prstGeom prst="rightArrow">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0B0004020202020204"/>
              <a:ea typeface="+mn-ea"/>
              <a:cs typeface="+mn-cs"/>
            </a:endParaRPr>
          </a:p>
        </p:txBody>
      </p:sp>
      <p:sp>
        <p:nvSpPr>
          <p:cNvPr id="35" name="Arrow: Right 19">
            <a:extLst>
              <a:ext uri="{FF2B5EF4-FFF2-40B4-BE49-F238E27FC236}">
                <a16:creationId xmlns:a16="http://schemas.microsoft.com/office/drawing/2014/main" id="{85D27AE3-5DE3-C716-6991-C20C5934F197}"/>
              </a:ext>
            </a:extLst>
          </p:cNvPr>
          <p:cNvSpPr/>
          <p:nvPr/>
        </p:nvSpPr>
        <p:spPr>
          <a:xfrm>
            <a:off x="8691065" y="942181"/>
            <a:ext cx="941916" cy="232833"/>
          </a:xfrm>
          <a:prstGeom prst="rightArrow">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0B0004020202020204"/>
              <a:ea typeface="+mn-ea"/>
              <a:cs typeface="+mn-cs"/>
            </a:endParaRPr>
          </a:p>
        </p:txBody>
      </p:sp>
      <p:sp>
        <p:nvSpPr>
          <p:cNvPr id="36" name="Rectangle 35">
            <a:extLst>
              <a:ext uri="{FF2B5EF4-FFF2-40B4-BE49-F238E27FC236}">
                <a16:creationId xmlns:a16="http://schemas.microsoft.com/office/drawing/2014/main" id="{C30DEE20-1368-ACDB-5ED9-2DFAB3E50BB2}"/>
              </a:ext>
            </a:extLst>
          </p:cNvPr>
          <p:cNvSpPr/>
          <p:nvPr/>
        </p:nvSpPr>
        <p:spPr>
          <a:xfrm>
            <a:off x="975815" y="785483"/>
            <a:ext cx="1217084" cy="539750"/>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rgbClr val="000000"/>
                </a:solidFill>
                <a:effectLst/>
                <a:uLnTx/>
                <a:uFillTx/>
                <a:latin typeface="Aptos" panose="020B0004020202020204"/>
                <a:ea typeface="+mn-ea"/>
                <a:cs typeface="+mn-cs"/>
              </a:rPr>
              <a:t>Initializing Documents</a:t>
            </a:r>
          </a:p>
        </p:txBody>
      </p:sp>
      <p:sp>
        <p:nvSpPr>
          <p:cNvPr id="37" name="Rectangle 36">
            <a:extLst>
              <a:ext uri="{FF2B5EF4-FFF2-40B4-BE49-F238E27FC236}">
                <a16:creationId xmlns:a16="http://schemas.microsoft.com/office/drawing/2014/main" id="{3448E9DD-1A77-961F-26F1-81A4A95B3C78}"/>
              </a:ext>
            </a:extLst>
          </p:cNvPr>
          <p:cNvSpPr/>
          <p:nvPr/>
        </p:nvSpPr>
        <p:spPr>
          <a:xfrm>
            <a:off x="4915970" y="1610667"/>
            <a:ext cx="1462664" cy="539750"/>
          </a:xfrm>
          <a:prstGeom prst="rect">
            <a:avLst/>
          </a:prstGeom>
          <a:solidFill>
            <a:srgbClr val="ED7D3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white"/>
                </a:solidFill>
                <a:effectLst/>
                <a:uLnTx/>
                <a:uFillTx/>
                <a:latin typeface="Aptos" panose="020B0004020202020204"/>
                <a:ea typeface="+mn-ea"/>
                <a:cs typeface="+mn-cs"/>
              </a:rPr>
              <a:t>Punctuation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white"/>
                </a:solidFill>
                <a:effectLst/>
                <a:uLnTx/>
                <a:uFillTx/>
                <a:latin typeface="Aptos" panose="020B0004020202020204"/>
                <a:ea typeface="+mn-ea"/>
                <a:cs typeface="+mn-cs"/>
              </a:rPr>
              <a:t>remove</a:t>
            </a:r>
          </a:p>
        </p:txBody>
      </p:sp>
      <p:sp>
        <p:nvSpPr>
          <p:cNvPr id="38" name="Arrow: Right 13">
            <a:extLst>
              <a:ext uri="{FF2B5EF4-FFF2-40B4-BE49-F238E27FC236}">
                <a16:creationId xmlns:a16="http://schemas.microsoft.com/office/drawing/2014/main" id="{D620E66F-3EF1-575A-86C6-7B10585F91F2}"/>
              </a:ext>
            </a:extLst>
          </p:cNvPr>
          <p:cNvSpPr/>
          <p:nvPr/>
        </p:nvSpPr>
        <p:spPr>
          <a:xfrm>
            <a:off x="4596939" y="1764125"/>
            <a:ext cx="319031" cy="232833"/>
          </a:xfrm>
          <a:prstGeom prst="right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0B0004020202020204"/>
              <a:ea typeface="+mn-ea"/>
              <a:cs typeface="+mn-cs"/>
            </a:endParaRPr>
          </a:p>
        </p:txBody>
      </p:sp>
      <p:sp>
        <p:nvSpPr>
          <p:cNvPr id="12" name="Up Arrow 11"/>
          <p:cNvSpPr/>
          <p:nvPr/>
        </p:nvSpPr>
        <p:spPr>
          <a:xfrm>
            <a:off x="5791865" y="1325233"/>
            <a:ext cx="241069" cy="269717"/>
          </a:xfrm>
          <a:prstGeom prst="upArrow">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3767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2C8808-4B83-6E4E-6BE1-98E74A5B1E04}"/>
              </a:ext>
            </a:extLst>
          </p:cNvPr>
          <p:cNvSpPr>
            <a:spLocks noGrp="1"/>
          </p:cNvSpPr>
          <p:nvPr>
            <p:ph idx="1"/>
          </p:nvPr>
        </p:nvSpPr>
        <p:spPr>
          <a:xfrm>
            <a:off x="949415" y="1733781"/>
            <a:ext cx="10425372" cy="4833508"/>
          </a:xfrm>
        </p:spPr>
        <p:txBody>
          <a:bodyPr vert="horz" lIns="91440" tIns="45720" rIns="91440" bIns="45720" rtlCol="0" anchor="t">
            <a:normAutofit/>
          </a:bodyPr>
          <a:lstStyle/>
          <a:p>
            <a:pPr marL="0" indent="0">
              <a:buNone/>
            </a:pPr>
            <a:r>
              <a:rPr lang="en-US" sz="1900" b="1">
                <a:latin typeface="Arial"/>
                <a:cs typeface="Arial"/>
              </a:rPr>
              <a:t>Document</a:t>
            </a:r>
            <a:r>
              <a:rPr lang="en-US" sz="1900" b="1">
                <a:ea typeface="+mn-lt"/>
                <a:cs typeface="+mn-lt"/>
              </a:rPr>
              <a:t>_1 :</a:t>
            </a:r>
            <a:r>
              <a:rPr lang="en-US" sz="1900" dirty="0">
                <a:ea typeface="+mn-lt"/>
                <a:cs typeface="+mn-lt"/>
              </a:rPr>
              <a:t> </a:t>
            </a:r>
            <a:r>
              <a:rPr lang="en-US" sz="1900">
                <a:latin typeface="Consolas"/>
              </a:rPr>
              <a:t>A breed of venomous snake considered an endangered species in...</a:t>
            </a:r>
            <a:endParaRPr lang="en-US"/>
          </a:p>
        </p:txBody>
      </p:sp>
      <p:sp>
        <p:nvSpPr>
          <p:cNvPr id="14" name="Left Bracket 13">
            <a:extLst>
              <a:ext uri="{FF2B5EF4-FFF2-40B4-BE49-F238E27FC236}">
                <a16:creationId xmlns:a16="http://schemas.microsoft.com/office/drawing/2014/main" id="{84EDB820-57D5-3841-8612-1C43D72EB91A}"/>
              </a:ext>
            </a:extLst>
          </p:cNvPr>
          <p:cNvSpPr/>
          <p:nvPr/>
        </p:nvSpPr>
        <p:spPr>
          <a:xfrm flipH="1">
            <a:off x="10280346" y="2383798"/>
            <a:ext cx="350181" cy="3412066"/>
          </a:xfrm>
          <a:prstGeom prst="leftBracket">
            <a:avLst/>
          </a:prstGeom>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Left Bracket 15">
            <a:extLst>
              <a:ext uri="{FF2B5EF4-FFF2-40B4-BE49-F238E27FC236}">
                <a16:creationId xmlns:a16="http://schemas.microsoft.com/office/drawing/2014/main" id="{4BEABD13-74BE-DFAE-513D-D05F87C11728}"/>
              </a:ext>
            </a:extLst>
          </p:cNvPr>
          <p:cNvSpPr/>
          <p:nvPr/>
        </p:nvSpPr>
        <p:spPr>
          <a:xfrm>
            <a:off x="2900300" y="2373841"/>
            <a:ext cx="327151" cy="3390900"/>
          </a:xfrm>
          <a:prstGeom prst="leftBracket">
            <a:avLst/>
          </a:prstGeom>
          <a:solidFill>
            <a:schemeClr val="bg1"/>
          </a:solidFill>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3EF694EA-FA5A-7B4D-B475-7CBD623E98D7}"/>
              </a:ext>
            </a:extLst>
          </p:cNvPr>
          <p:cNvSpPr txBox="1"/>
          <p:nvPr/>
        </p:nvSpPr>
        <p:spPr>
          <a:xfrm>
            <a:off x="3062531" y="2557921"/>
            <a:ext cx="55054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'a breed of venomous snake considered... '</a:t>
            </a:r>
            <a:endParaRPr lang="en-US" dirty="0"/>
          </a:p>
        </p:txBody>
      </p:sp>
      <p:sp>
        <p:nvSpPr>
          <p:cNvPr id="20" name="TextBox 19">
            <a:extLst>
              <a:ext uri="{FF2B5EF4-FFF2-40B4-BE49-F238E27FC236}">
                <a16:creationId xmlns:a16="http://schemas.microsoft.com/office/drawing/2014/main" id="{40F26D3C-4033-1A75-C477-35D2F4AF48FB}"/>
              </a:ext>
            </a:extLst>
          </p:cNvPr>
          <p:cNvSpPr txBox="1"/>
          <p:nvPr/>
        </p:nvSpPr>
        <p:spPr>
          <a:xfrm>
            <a:off x="3051947" y="3055337"/>
            <a:ext cx="55054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'the snake </a:t>
            </a:r>
            <a:r>
              <a:rPr lang="en-US" dirty="0" err="1">
                <a:latin typeface="Consolas"/>
              </a:rPr>
              <a:t>russell’s</a:t>
            </a:r>
            <a:r>
              <a:rPr lang="en-US" dirty="0">
                <a:latin typeface="Consolas"/>
              </a:rPr>
              <a:t> viper or  ... '</a:t>
            </a:r>
            <a:endParaRPr lang="en-US" dirty="0"/>
          </a:p>
        </p:txBody>
      </p:sp>
      <p:sp>
        <p:nvSpPr>
          <p:cNvPr id="22" name="TextBox 21">
            <a:extLst>
              <a:ext uri="{FF2B5EF4-FFF2-40B4-BE49-F238E27FC236}">
                <a16:creationId xmlns:a16="http://schemas.microsoft.com/office/drawing/2014/main" id="{118BEF40-2B62-352B-C668-803C502CD586}"/>
              </a:ext>
            </a:extLst>
          </p:cNvPr>
          <p:cNvSpPr txBox="1"/>
          <p:nvPr/>
        </p:nvSpPr>
        <p:spPr>
          <a:xfrm>
            <a:off x="3062530" y="3563336"/>
            <a:ext cx="55054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'a viper’s bite can spread poison ... '</a:t>
            </a:r>
            <a:endParaRPr lang="en-US" dirty="0"/>
          </a:p>
        </p:txBody>
      </p:sp>
      <p:sp>
        <p:nvSpPr>
          <p:cNvPr id="23" name="TextBox 22">
            <a:extLst>
              <a:ext uri="{FF2B5EF4-FFF2-40B4-BE49-F238E27FC236}">
                <a16:creationId xmlns:a16="http://schemas.microsoft.com/office/drawing/2014/main" id="{476C3695-A363-310D-173B-F225C1D06017}"/>
              </a:ext>
            </a:extLst>
          </p:cNvPr>
          <p:cNvSpPr txBox="1"/>
          <p:nvPr/>
        </p:nvSpPr>
        <p:spPr>
          <a:xfrm>
            <a:off x="3062529" y="4060752"/>
            <a:ext cx="55054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a:t>
            </a:r>
            <a:endParaRPr lang="en-US" dirty="0"/>
          </a:p>
        </p:txBody>
      </p:sp>
      <p:sp>
        <p:nvSpPr>
          <p:cNvPr id="24" name="TextBox 23">
            <a:extLst>
              <a:ext uri="{FF2B5EF4-FFF2-40B4-BE49-F238E27FC236}">
                <a16:creationId xmlns:a16="http://schemas.microsoft.com/office/drawing/2014/main" id="{8E797EF8-31FC-9596-B7C0-10CAD24E4776}"/>
              </a:ext>
            </a:extLst>
          </p:cNvPr>
          <p:cNvSpPr txBox="1"/>
          <p:nvPr/>
        </p:nvSpPr>
        <p:spPr>
          <a:xfrm>
            <a:off x="3062529" y="4558169"/>
            <a:ext cx="55054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a:t>
            </a:r>
            <a:endParaRPr lang="en-US" dirty="0"/>
          </a:p>
        </p:txBody>
      </p:sp>
      <p:sp>
        <p:nvSpPr>
          <p:cNvPr id="25" name="TextBox 24">
            <a:extLst>
              <a:ext uri="{FF2B5EF4-FFF2-40B4-BE49-F238E27FC236}">
                <a16:creationId xmlns:a16="http://schemas.microsoft.com/office/drawing/2014/main" id="{A1E9AE90-F880-4395-3334-A3DBAB1F6D6C}"/>
              </a:ext>
            </a:extLst>
          </p:cNvPr>
          <p:cNvSpPr txBox="1"/>
          <p:nvPr/>
        </p:nvSpPr>
        <p:spPr>
          <a:xfrm>
            <a:off x="3062529" y="5066169"/>
            <a:ext cx="55054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a:t>
            </a:r>
            <a:r>
              <a:rPr lang="en-US" dirty="0" err="1">
                <a:latin typeface="Consolas"/>
              </a:rPr>
              <a:t>dr</a:t>
            </a:r>
            <a:r>
              <a:rPr lang="en-US" dirty="0">
                <a:latin typeface="Consolas"/>
              </a:rPr>
              <a:t> md </a:t>
            </a:r>
            <a:r>
              <a:rPr lang="en-US" dirty="0" err="1">
                <a:latin typeface="Consolas"/>
              </a:rPr>
              <a:t>abdul</a:t>
            </a:r>
            <a:r>
              <a:rPr lang="en-US" dirty="0">
                <a:latin typeface="Consolas"/>
              </a:rPr>
              <a:t> washed </a:t>
            </a:r>
            <a:r>
              <a:rPr lang="en-US" dirty="0" err="1">
                <a:latin typeface="Consolas"/>
              </a:rPr>
              <a:t>chowdhury</a:t>
            </a:r>
            <a:r>
              <a:rPr lang="en-US" dirty="0">
                <a:latin typeface="Consolas"/>
              </a:rPr>
              <a:t> ... '</a:t>
            </a:r>
            <a:endParaRPr lang="en-US" dirty="0"/>
          </a:p>
        </p:txBody>
      </p:sp>
      <p:sp>
        <p:nvSpPr>
          <p:cNvPr id="26" name="TextBox 25">
            <a:extLst>
              <a:ext uri="{FF2B5EF4-FFF2-40B4-BE49-F238E27FC236}">
                <a16:creationId xmlns:a16="http://schemas.microsoft.com/office/drawing/2014/main" id="{13E2CA18-F978-0243-847F-94C741F39FBD}"/>
              </a:ext>
            </a:extLst>
          </p:cNvPr>
          <p:cNvSpPr txBox="1"/>
          <p:nvPr/>
        </p:nvSpPr>
        <p:spPr>
          <a:xfrm>
            <a:off x="8925695" y="2557918"/>
            <a:ext cx="17377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0.000000</a:t>
            </a:r>
          </a:p>
        </p:txBody>
      </p:sp>
      <p:sp>
        <p:nvSpPr>
          <p:cNvPr id="27" name="TextBox 26">
            <a:extLst>
              <a:ext uri="{FF2B5EF4-FFF2-40B4-BE49-F238E27FC236}">
                <a16:creationId xmlns:a16="http://schemas.microsoft.com/office/drawing/2014/main" id="{EFD1442A-E130-4705-7B55-245C6EDE2063}"/>
              </a:ext>
            </a:extLst>
          </p:cNvPr>
          <p:cNvSpPr txBox="1"/>
          <p:nvPr/>
        </p:nvSpPr>
        <p:spPr>
          <a:xfrm>
            <a:off x="8925695" y="3055334"/>
            <a:ext cx="17377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0.000000</a:t>
            </a:r>
          </a:p>
        </p:txBody>
      </p:sp>
      <p:sp>
        <p:nvSpPr>
          <p:cNvPr id="28" name="TextBox 27">
            <a:extLst>
              <a:ext uri="{FF2B5EF4-FFF2-40B4-BE49-F238E27FC236}">
                <a16:creationId xmlns:a16="http://schemas.microsoft.com/office/drawing/2014/main" id="{BFC6D70A-C740-6167-8B32-CACFAF468262}"/>
              </a:ext>
            </a:extLst>
          </p:cNvPr>
          <p:cNvSpPr txBox="1"/>
          <p:nvPr/>
        </p:nvSpPr>
        <p:spPr>
          <a:xfrm>
            <a:off x="8936277" y="3563334"/>
            <a:ext cx="17377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0.000000</a:t>
            </a:r>
          </a:p>
        </p:txBody>
      </p:sp>
      <p:sp>
        <p:nvSpPr>
          <p:cNvPr id="29" name="TextBox 28">
            <a:extLst>
              <a:ext uri="{FF2B5EF4-FFF2-40B4-BE49-F238E27FC236}">
                <a16:creationId xmlns:a16="http://schemas.microsoft.com/office/drawing/2014/main" id="{F0870E18-37F3-95E0-98C9-068CD49D0FF3}"/>
              </a:ext>
            </a:extLst>
          </p:cNvPr>
          <p:cNvSpPr txBox="1"/>
          <p:nvPr/>
        </p:nvSpPr>
        <p:spPr>
          <a:xfrm>
            <a:off x="8936278" y="5066168"/>
            <a:ext cx="17377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0.000000</a:t>
            </a:r>
          </a:p>
        </p:txBody>
      </p:sp>
      <p:sp>
        <p:nvSpPr>
          <p:cNvPr id="30" name="TextBox 29">
            <a:extLst>
              <a:ext uri="{FF2B5EF4-FFF2-40B4-BE49-F238E27FC236}">
                <a16:creationId xmlns:a16="http://schemas.microsoft.com/office/drawing/2014/main" id="{4E362E58-477B-FAFA-F889-CD61138350DB}"/>
              </a:ext>
            </a:extLst>
          </p:cNvPr>
          <p:cNvSpPr txBox="1"/>
          <p:nvPr/>
        </p:nvSpPr>
        <p:spPr>
          <a:xfrm>
            <a:off x="4423473" y="2162567"/>
            <a:ext cx="17377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onsolas"/>
              </a:rPr>
              <a:t>Sentences</a:t>
            </a:r>
          </a:p>
        </p:txBody>
      </p:sp>
      <p:sp>
        <p:nvSpPr>
          <p:cNvPr id="31" name="TextBox 30">
            <a:extLst>
              <a:ext uri="{FF2B5EF4-FFF2-40B4-BE49-F238E27FC236}">
                <a16:creationId xmlns:a16="http://schemas.microsoft.com/office/drawing/2014/main" id="{18A55F79-4131-5EAC-7BE8-C20068908DB8}"/>
              </a:ext>
            </a:extLst>
          </p:cNvPr>
          <p:cNvSpPr txBox="1"/>
          <p:nvPr/>
        </p:nvSpPr>
        <p:spPr>
          <a:xfrm>
            <a:off x="9138437" y="2167231"/>
            <a:ext cx="17377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onsolas"/>
              </a:rPr>
              <a:t>Score</a:t>
            </a:r>
          </a:p>
        </p:txBody>
      </p:sp>
      <p:sp>
        <p:nvSpPr>
          <p:cNvPr id="32" name="TextBox 31">
            <a:extLst>
              <a:ext uri="{FF2B5EF4-FFF2-40B4-BE49-F238E27FC236}">
                <a16:creationId xmlns:a16="http://schemas.microsoft.com/office/drawing/2014/main" id="{F3BA0177-535B-D81F-22B0-8E009E6FE9C5}"/>
              </a:ext>
            </a:extLst>
          </p:cNvPr>
          <p:cNvSpPr txBox="1"/>
          <p:nvPr/>
        </p:nvSpPr>
        <p:spPr>
          <a:xfrm>
            <a:off x="1199861" y="3880834"/>
            <a:ext cx="17377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onsolas"/>
              </a:rPr>
              <a:t>Document_1 =</a:t>
            </a:r>
          </a:p>
        </p:txBody>
      </p:sp>
      <p:cxnSp>
        <p:nvCxnSpPr>
          <p:cNvPr id="12" name="Straight Arrow Connector 11">
            <a:extLst>
              <a:ext uri="{FF2B5EF4-FFF2-40B4-BE49-F238E27FC236}">
                <a16:creationId xmlns:a16="http://schemas.microsoft.com/office/drawing/2014/main" id="{28BA3B48-0BDE-FD65-32BB-5CCAD3B05FA9}"/>
              </a:ext>
            </a:extLst>
          </p:cNvPr>
          <p:cNvCxnSpPr/>
          <p:nvPr/>
        </p:nvCxnSpPr>
        <p:spPr>
          <a:xfrm>
            <a:off x="3559444" y="2080647"/>
            <a:ext cx="384874" cy="43653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8BE14F9A-090D-18DB-44E9-6B188D1C2773}"/>
              </a:ext>
            </a:extLst>
          </p:cNvPr>
          <p:cNvCxnSpPr/>
          <p:nvPr/>
        </p:nvCxnSpPr>
        <p:spPr>
          <a:xfrm flipV="1">
            <a:off x="2707847" y="2091783"/>
            <a:ext cx="7966125" cy="2584"/>
          </a:xfrm>
          <a:prstGeom prst="straightConnector1">
            <a:avLst/>
          </a:prstGeom>
        </p:spPr>
        <p:style>
          <a:lnRef idx="1">
            <a:schemeClr val="accent2"/>
          </a:lnRef>
          <a:fillRef idx="0">
            <a:schemeClr val="accent2"/>
          </a:fillRef>
          <a:effectRef idx="0">
            <a:schemeClr val="accent2"/>
          </a:effectRef>
          <a:fontRef idx="minor">
            <a:schemeClr val="tx1"/>
          </a:fontRef>
        </p:style>
      </p:cxnSp>
      <p:sp>
        <p:nvSpPr>
          <p:cNvPr id="33" name="Rectangle 32">
            <a:extLst>
              <a:ext uri="{FF2B5EF4-FFF2-40B4-BE49-F238E27FC236}">
                <a16:creationId xmlns:a16="http://schemas.microsoft.com/office/drawing/2014/main" id="{C30DEE20-1368-ACDB-5ED9-2DFAB3E50BB2}"/>
              </a:ext>
            </a:extLst>
          </p:cNvPr>
          <p:cNvSpPr/>
          <p:nvPr/>
        </p:nvSpPr>
        <p:spPr>
          <a:xfrm>
            <a:off x="949415" y="749678"/>
            <a:ext cx="1217084" cy="539750"/>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rgbClr val="000000"/>
                </a:solidFill>
              </a:rPr>
              <a:t>Initializing Documents</a:t>
            </a:r>
          </a:p>
        </p:txBody>
      </p:sp>
      <p:sp>
        <p:nvSpPr>
          <p:cNvPr id="34" name="Rectangle 33">
            <a:extLst>
              <a:ext uri="{FF2B5EF4-FFF2-40B4-BE49-F238E27FC236}">
                <a16:creationId xmlns:a16="http://schemas.microsoft.com/office/drawing/2014/main" id="{0A71A30D-7BC0-CD03-4212-9C86D9462D3F}"/>
              </a:ext>
            </a:extLst>
          </p:cNvPr>
          <p:cNvSpPr/>
          <p:nvPr/>
        </p:nvSpPr>
        <p:spPr>
          <a:xfrm>
            <a:off x="3118997" y="749678"/>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t>Text Pre-Processing</a:t>
            </a:r>
          </a:p>
        </p:txBody>
      </p:sp>
      <p:sp>
        <p:nvSpPr>
          <p:cNvPr id="35" name="Rectangle 34">
            <a:extLst>
              <a:ext uri="{FF2B5EF4-FFF2-40B4-BE49-F238E27FC236}">
                <a16:creationId xmlns:a16="http://schemas.microsoft.com/office/drawing/2014/main" id="{97484852-D6AA-A511-2984-A9AD89669835}"/>
              </a:ext>
            </a:extLst>
          </p:cNvPr>
          <p:cNvSpPr/>
          <p:nvPr/>
        </p:nvSpPr>
        <p:spPr>
          <a:xfrm>
            <a:off x="7458164" y="749679"/>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t>TF-IDF Calculation</a:t>
            </a:r>
          </a:p>
        </p:txBody>
      </p:sp>
      <p:sp>
        <p:nvSpPr>
          <p:cNvPr id="36" name="Rectangle 35">
            <a:extLst>
              <a:ext uri="{FF2B5EF4-FFF2-40B4-BE49-F238E27FC236}">
                <a16:creationId xmlns:a16="http://schemas.microsoft.com/office/drawing/2014/main" id="{6BC7C285-E2C8-2C56-2F70-CA5B276FCCC5}"/>
              </a:ext>
            </a:extLst>
          </p:cNvPr>
          <p:cNvSpPr/>
          <p:nvPr/>
        </p:nvSpPr>
        <p:spPr>
          <a:xfrm>
            <a:off x="5299164" y="749678"/>
            <a:ext cx="1217084" cy="539750"/>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smtClean="0">
                <a:solidFill>
                  <a:schemeClr val="bg1"/>
                </a:solidFill>
              </a:rPr>
              <a:t>Matrix Initialization</a:t>
            </a:r>
            <a:endParaRPr lang="en-US" sz="1500" dirty="0">
              <a:solidFill>
                <a:schemeClr val="bg1"/>
              </a:solidFill>
            </a:endParaRPr>
          </a:p>
        </p:txBody>
      </p:sp>
      <p:sp>
        <p:nvSpPr>
          <p:cNvPr id="37" name="Rectangle 36">
            <a:extLst>
              <a:ext uri="{FF2B5EF4-FFF2-40B4-BE49-F238E27FC236}">
                <a16:creationId xmlns:a16="http://schemas.microsoft.com/office/drawing/2014/main" id="{080362DC-10AD-08F4-E77A-C72338F2003E}"/>
              </a:ext>
            </a:extLst>
          </p:cNvPr>
          <p:cNvSpPr/>
          <p:nvPr/>
        </p:nvSpPr>
        <p:spPr>
          <a:xfrm>
            <a:off x="9595997" y="749678"/>
            <a:ext cx="1909096"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smtClean="0">
                <a:ea typeface="+mn-lt"/>
                <a:cs typeface="+mn-lt"/>
              </a:rPr>
              <a:t>Sentence Scoring and Summarization</a:t>
            </a:r>
            <a:endParaRPr lang="en-US" sz="1500" dirty="0">
              <a:ea typeface="+mn-lt"/>
              <a:cs typeface="+mn-lt"/>
            </a:endParaRPr>
          </a:p>
        </p:txBody>
      </p:sp>
      <p:sp>
        <p:nvSpPr>
          <p:cNvPr id="38" name="Arrow: Right 13">
            <a:extLst>
              <a:ext uri="{FF2B5EF4-FFF2-40B4-BE49-F238E27FC236}">
                <a16:creationId xmlns:a16="http://schemas.microsoft.com/office/drawing/2014/main" id="{D620E66F-3EF1-575A-86C6-7B10585F91F2}"/>
              </a:ext>
            </a:extLst>
          </p:cNvPr>
          <p:cNvSpPr/>
          <p:nvPr/>
        </p:nvSpPr>
        <p:spPr>
          <a:xfrm>
            <a:off x="2177622" y="906377"/>
            <a:ext cx="941916" cy="232833"/>
          </a:xfrm>
          <a:prstGeom prst="right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9" name="Arrow: Right 15">
            <a:extLst>
              <a:ext uri="{FF2B5EF4-FFF2-40B4-BE49-F238E27FC236}">
                <a16:creationId xmlns:a16="http://schemas.microsoft.com/office/drawing/2014/main" id="{6D3EC71D-ED36-DEB5-F11F-8E3812157459}"/>
              </a:ext>
            </a:extLst>
          </p:cNvPr>
          <p:cNvSpPr/>
          <p:nvPr/>
        </p:nvSpPr>
        <p:spPr>
          <a:xfrm>
            <a:off x="4357788" y="906376"/>
            <a:ext cx="941916" cy="232833"/>
          </a:xfrm>
          <a:prstGeom prst="right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0" name="Arrow: Right 17">
            <a:extLst>
              <a:ext uri="{FF2B5EF4-FFF2-40B4-BE49-F238E27FC236}">
                <a16:creationId xmlns:a16="http://schemas.microsoft.com/office/drawing/2014/main" id="{C2EDFD41-45E6-C2BA-3FC9-781F08A4D3DD}"/>
              </a:ext>
            </a:extLst>
          </p:cNvPr>
          <p:cNvSpPr/>
          <p:nvPr/>
        </p:nvSpPr>
        <p:spPr>
          <a:xfrm>
            <a:off x="6516788" y="906377"/>
            <a:ext cx="941916" cy="232833"/>
          </a:xfrm>
          <a:prstGeom prst="right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chemeClr val="bg1"/>
              </a:solidFill>
            </a:endParaRPr>
          </a:p>
        </p:txBody>
      </p:sp>
      <p:sp>
        <p:nvSpPr>
          <p:cNvPr id="41" name="Arrow: Right 19">
            <a:extLst>
              <a:ext uri="{FF2B5EF4-FFF2-40B4-BE49-F238E27FC236}">
                <a16:creationId xmlns:a16="http://schemas.microsoft.com/office/drawing/2014/main" id="{85D27AE3-5DE3-C716-6991-C20C5934F197}"/>
              </a:ext>
            </a:extLst>
          </p:cNvPr>
          <p:cNvSpPr/>
          <p:nvPr/>
        </p:nvSpPr>
        <p:spPr>
          <a:xfrm>
            <a:off x="8675788" y="906376"/>
            <a:ext cx="941916" cy="232833"/>
          </a:xfrm>
          <a:prstGeom prst="rightArrow">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88108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p:bldP spid="20" grpId="0"/>
      <p:bldP spid="22" grpId="0"/>
      <p:bldP spid="23" grpId="0"/>
      <p:bldP spid="24" grpId="0"/>
      <p:bldP spid="25" grpId="0"/>
      <p:bldP spid="26" grpId="0"/>
      <p:bldP spid="27" grpId="0"/>
      <p:bldP spid="28" grpId="0"/>
      <p:bldP spid="29" grpId="0"/>
      <p:bldP spid="30" grpId="0"/>
      <p:bldP spid="31" grpId="0"/>
      <p:bldP spid="3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2C8808-4B83-6E4E-6BE1-98E74A5B1E04}"/>
              </a:ext>
            </a:extLst>
          </p:cNvPr>
          <p:cNvSpPr>
            <a:spLocks noGrp="1"/>
          </p:cNvSpPr>
          <p:nvPr>
            <p:ph idx="1"/>
          </p:nvPr>
        </p:nvSpPr>
        <p:spPr>
          <a:xfrm>
            <a:off x="949415" y="1565883"/>
            <a:ext cx="10425372" cy="4355644"/>
          </a:xfrm>
        </p:spPr>
        <p:txBody>
          <a:bodyPr vert="horz" lIns="91440" tIns="45720" rIns="91440" bIns="45720" rtlCol="0" anchor="t">
            <a:normAutofit/>
          </a:bodyPr>
          <a:lstStyle/>
          <a:p>
            <a:pPr marL="0" indent="0" algn="ctr">
              <a:buNone/>
            </a:pPr>
            <a:endParaRPr lang="en-US" sz="2500" dirty="0">
              <a:latin typeface="Aptos"/>
            </a:endParaRPr>
          </a:p>
          <a:p>
            <a:pPr marL="0" indent="0">
              <a:buNone/>
            </a:pPr>
            <a:endParaRPr lang="en-US" sz="2500" dirty="0"/>
          </a:p>
          <a:p>
            <a:pPr marL="0" indent="0">
              <a:buNone/>
            </a:pPr>
            <a:endParaRPr lang="en-US" sz="2000" dirty="0">
              <a:latin typeface="Aptos"/>
            </a:endParaRPr>
          </a:p>
          <a:p>
            <a:pPr marL="0" indent="0">
              <a:buNone/>
            </a:pPr>
            <a:endParaRPr lang="en-US" sz="2000" dirty="0">
              <a:latin typeface="Aptos"/>
            </a:endParaRPr>
          </a:p>
        </p:txBody>
      </p:sp>
      <p:sp>
        <p:nvSpPr>
          <p:cNvPr id="13" name="TextBox 12">
            <a:extLst>
              <a:ext uri="{FF2B5EF4-FFF2-40B4-BE49-F238E27FC236}">
                <a16:creationId xmlns:a16="http://schemas.microsoft.com/office/drawing/2014/main" id="{FB226371-0983-B97A-73D6-C114CFBB0609}"/>
              </a:ext>
            </a:extLst>
          </p:cNvPr>
          <p:cNvSpPr txBox="1"/>
          <p:nvPr/>
        </p:nvSpPr>
        <p:spPr>
          <a:xfrm>
            <a:off x="3401198" y="3055338"/>
            <a:ext cx="55054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'a breed of venomous snake considered... '</a:t>
            </a:r>
            <a:endParaRPr lang="en-US" dirty="0"/>
          </a:p>
        </p:txBody>
      </p:sp>
      <p:sp>
        <p:nvSpPr>
          <p:cNvPr id="15" name="TextBox 14">
            <a:extLst>
              <a:ext uri="{FF2B5EF4-FFF2-40B4-BE49-F238E27FC236}">
                <a16:creationId xmlns:a16="http://schemas.microsoft.com/office/drawing/2014/main" id="{B0E0B0CD-C0C7-F46E-4FF4-6D835010D1B1}"/>
              </a:ext>
            </a:extLst>
          </p:cNvPr>
          <p:cNvSpPr txBox="1"/>
          <p:nvPr/>
        </p:nvSpPr>
        <p:spPr>
          <a:xfrm>
            <a:off x="706044" y="3743754"/>
            <a:ext cx="2489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0.20158723658609567</a:t>
            </a:r>
          </a:p>
          <a:p>
            <a:endParaRPr lang="en-US" dirty="0"/>
          </a:p>
        </p:txBody>
      </p:sp>
      <p:sp>
        <p:nvSpPr>
          <p:cNvPr id="18" name="TextBox 17">
            <a:extLst>
              <a:ext uri="{FF2B5EF4-FFF2-40B4-BE49-F238E27FC236}">
                <a16:creationId xmlns:a16="http://schemas.microsoft.com/office/drawing/2014/main" id="{DE457366-EDD1-5B44-0F7B-2F2E83E5AC64}"/>
              </a:ext>
            </a:extLst>
          </p:cNvPr>
          <p:cNvSpPr txBox="1"/>
          <p:nvPr/>
        </p:nvSpPr>
        <p:spPr>
          <a:xfrm>
            <a:off x="2010367" y="4450031"/>
            <a:ext cx="273261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0.20158723658609567</a:t>
            </a:r>
          </a:p>
          <a:p>
            <a:endParaRPr lang="en-US" dirty="0"/>
          </a:p>
        </p:txBody>
      </p:sp>
      <p:sp>
        <p:nvSpPr>
          <p:cNvPr id="19" name="TextBox 18">
            <a:extLst>
              <a:ext uri="{FF2B5EF4-FFF2-40B4-BE49-F238E27FC236}">
                <a16:creationId xmlns:a16="http://schemas.microsoft.com/office/drawing/2014/main" id="{A4CD368B-8551-FDCB-EFC4-70C83EF1F530}"/>
              </a:ext>
            </a:extLst>
          </p:cNvPr>
          <p:cNvSpPr txBox="1"/>
          <p:nvPr/>
        </p:nvSpPr>
        <p:spPr>
          <a:xfrm>
            <a:off x="4175040" y="4885819"/>
            <a:ext cx="275378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0.20158723658609567</a:t>
            </a:r>
          </a:p>
          <a:p>
            <a:endParaRPr lang="en-US" dirty="0"/>
          </a:p>
        </p:txBody>
      </p:sp>
      <p:sp>
        <p:nvSpPr>
          <p:cNvPr id="21" name="TextBox 20">
            <a:extLst>
              <a:ext uri="{FF2B5EF4-FFF2-40B4-BE49-F238E27FC236}">
                <a16:creationId xmlns:a16="http://schemas.microsoft.com/office/drawing/2014/main" id="{94EA10B8-23AE-5F08-7F68-862303BD4D72}"/>
              </a:ext>
            </a:extLst>
          </p:cNvPr>
          <p:cNvSpPr txBox="1"/>
          <p:nvPr/>
        </p:nvSpPr>
        <p:spPr>
          <a:xfrm>
            <a:off x="5584965" y="4134578"/>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0.20158723658609567</a:t>
            </a:r>
          </a:p>
          <a:p>
            <a:pPr algn="l"/>
            <a:endParaRPr lang="en-US" dirty="0"/>
          </a:p>
        </p:txBody>
      </p:sp>
      <p:sp>
        <p:nvSpPr>
          <p:cNvPr id="33" name="TextBox 32">
            <a:extLst>
              <a:ext uri="{FF2B5EF4-FFF2-40B4-BE49-F238E27FC236}">
                <a16:creationId xmlns:a16="http://schemas.microsoft.com/office/drawing/2014/main" id="{3D622A0B-2A6B-427A-FBEC-2887EAC4C8C7}"/>
              </a:ext>
            </a:extLst>
          </p:cNvPr>
          <p:cNvSpPr txBox="1"/>
          <p:nvPr/>
        </p:nvSpPr>
        <p:spPr>
          <a:xfrm>
            <a:off x="8327803" y="3742818"/>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mn-lt"/>
                <a:cs typeface="+mn-lt"/>
              </a:rPr>
              <a:t>0.1673347185366257</a:t>
            </a:r>
            <a:endParaRPr lang="en-US"/>
          </a:p>
        </p:txBody>
      </p:sp>
      <p:cxnSp>
        <p:nvCxnSpPr>
          <p:cNvPr id="34" name="Straight Arrow Connector 33">
            <a:extLst>
              <a:ext uri="{FF2B5EF4-FFF2-40B4-BE49-F238E27FC236}">
                <a16:creationId xmlns:a16="http://schemas.microsoft.com/office/drawing/2014/main" id="{99AAD8C9-39BF-8BEA-6624-2FE117CF98E2}"/>
              </a:ext>
            </a:extLst>
          </p:cNvPr>
          <p:cNvCxnSpPr/>
          <p:nvPr/>
        </p:nvCxnSpPr>
        <p:spPr>
          <a:xfrm flipH="1">
            <a:off x="3203576" y="3474509"/>
            <a:ext cx="472016" cy="2476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5" name="Straight Arrow Connector 34">
            <a:extLst>
              <a:ext uri="{FF2B5EF4-FFF2-40B4-BE49-F238E27FC236}">
                <a16:creationId xmlns:a16="http://schemas.microsoft.com/office/drawing/2014/main" id="{57D62A6A-8C87-9709-3CF3-CC70CD239C30}"/>
              </a:ext>
            </a:extLst>
          </p:cNvPr>
          <p:cNvCxnSpPr>
            <a:cxnSpLocks/>
          </p:cNvCxnSpPr>
          <p:nvPr/>
        </p:nvCxnSpPr>
        <p:spPr>
          <a:xfrm>
            <a:off x="4077758" y="3442759"/>
            <a:ext cx="4234" cy="99906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6" name="Straight Arrow Connector 35">
            <a:extLst>
              <a:ext uri="{FF2B5EF4-FFF2-40B4-BE49-F238E27FC236}">
                <a16:creationId xmlns:a16="http://schemas.microsoft.com/office/drawing/2014/main" id="{5DFFEC45-9CC1-43AD-D832-298421919275}"/>
              </a:ext>
            </a:extLst>
          </p:cNvPr>
          <p:cNvCxnSpPr>
            <a:cxnSpLocks/>
          </p:cNvCxnSpPr>
          <p:nvPr/>
        </p:nvCxnSpPr>
        <p:spPr>
          <a:xfrm>
            <a:off x="4797424" y="3442759"/>
            <a:ext cx="4234" cy="134831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7" name="Straight Arrow Connector 36">
            <a:extLst>
              <a:ext uri="{FF2B5EF4-FFF2-40B4-BE49-F238E27FC236}">
                <a16:creationId xmlns:a16="http://schemas.microsoft.com/office/drawing/2014/main" id="{7E546883-CD78-DEF3-62B1-B692AD04E26F}"/>
              </a:ext>
            </a:extLst>
          </p:cNvPr>
          <p:cNvCxnSpPr>
            <a:cxnSpLocks/>
          </p:cNvCxnSpPr>
          <p:nvPr/>
        </p:nvCxnSpPr>
        <p:spPr>
          <a:xfrm>
            <a:off x="5485340" y="3442758"/>
            <a:ext cx="247651" cy="6286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8" name="Straight Arrow Connector 37">
            <a:extLst>
              <a:ext uri="{FF2B5EF4-FFF2-40B4-BE49-F238E27FC236}">
                <a16:creationId xmlns:a16="http://schemas.microsoft.com/office/drawing/2014/main" id="{2B941697-40B5-1C8F-1C84-4E5A37E4B63F}"/>
              </a:ext>
            </a:extLst>
          </p:cNvPr>
          <p:cNvCxnSpPr>
            <a:cxnSpLocks/>
          </p:cNvCxnSpPr>
          <p:nvPr/>
        </p:nvCxnSpPr>
        <p:spPr>
          <a:xfrm>
            <a:off x="6226172" y="3463924"/>
            <a:ext cx="2078568" cy="41698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9" name="TextBox 38">
            <a:extLst>
              <a:ext uri="{FF2B5EF4-FFF2-40B4-BE49-F238E27FC236}">
                <a16:creationId xmlns:a16="http://schemas.microsoft.com/office/drawing/2014/main" id="{547E8458-1C41-EE3B-F095-3323F40694F1}"/>
              </a:ext>
            </a:extLst>
          </p:cNvPr>
          <p:cNvSpPr txBox="1"/>
          <p:nvPr/>
        </p:nvSpPr>
        <p:spPr>
          <a:xfrm>
            <a:off x="2824231" y="5740438"/>
            <a:ext cx="655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accent2"/>
                </a:solidFill>
              </a:rPr>
              <a:t>Total sum of all word's TF-IDF score : </a:t>
            </a:r>
            <a:r>
              <a:rPr lang="en-US" b="1" dirty="0">
                <a:solidFill>
                  <a:schemeClr val="accent2"/>
                </a:solidFill>
                <a:ea typeface="+mn-lt"/>
                <a:cs typeface="+mn-lt"/>
              </a:rPr>
              <a:t>4.493617094402984</a:t>
            </a:r>
            <a:endParaRPr lang="en-US" b="1" dirty="0">
              <a:solidFill>
                <a:schemeClr val="accent2"/>
              </a:solidFill>
            </a:endParaRPr>
          </a:p>
        </p:txBody>
      </p:sp>
      <p:sp>
        <p:nvSpPr>
          <p:cNvPr id="41" name="TextBox 40">
            <a:extLst>
              <a:ext uri="{FF2B5EF4-FFF2-40B4-BE49-F238E27FC236}">
                <a16:creationId xmlns:a16="http://schemas.microsoft.com/office/drawing/2014/main" id="{AF69BF20-C68D-34EA-D941-0BF67A65BBBB}"/>
              </a:ext>
            </a:extLst>
          </p:cNvPr>
          <p:cNvSpPr txBox="1"/>
          <p:nvPr/>
        </p:nvSpPr>
        <p:spPr>
          <a:xfrm>
            <a:off x="3700368" y="2055915"/>
            <a:ext cx="4182533" cy="5078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700" dirty="0">
                <a:solidFill>
                  <a:schemeClr val="accent2"/>
                </a:solidFill>
                <a:ea typeface="+mn-lt"/>
                <a:cs typeface="+mn-lt"/>
              </a:rPr>
              <a:t>TF-IDF Score of words</a:t>
            </a:r>
            <a:endParaRPr lang="en-US" sz="2700">
              <a:solidFill>
                <a:schemeClr val="accent2"/>
              </a:solidFill>
            </a:endParaRPr>
          </a:p>
        </p:txBody>
      </p:sp>
      <p:sp>
        <p:nvSpPr>
          <p:cNvPr id="25" name="Rectangle 24">
            <a:extLst>
              <a:ext uri="{FF2B5EF4-FFF2-40B4-BE49-F238E27FC236}">
                <a16:creationId xmlns:a16="http://schemas.microsoft.com/office/drawing/2014/main" id="{C30DEE20-1368-ACDB-5ED9-2DFAB3E50BB2}"/>
              </a:ext>
            </a:extLst>
          </p:cNvPr>
          <p:cNvSpPr/>
          <p:nvPr/>
        </p:nvSpPr>
        <p:spPr>
          <a:xfrm>
            <a:off x="949415" y="920379"/>
            <a:ext cx="1217084" cy="539750"/>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rgbClr val="000000"/>
                </a:solidFill>
              </a:rPr>
              <a:t>Initializing Documents</a:t>
            </a:r>
          </a:p>
        </p:txBody>
      </p:sp>
      <p:sp>
        <p:nvSpPr>
          <p:cNvPr id="26" name="Rectangle 25">
            <a:extLst>
              <a:ext uri="{FF2B5EF4-FFF2-40B4-BE49-F238E27FC236}">
                <a16:creationId xmlns:a16="http://schemas.microsoft.com/office/drawing/2014/main" id="{0A71A30D-7BC0-CD03-4212-9C86D9462D3F}"/>
              </a:ext>
            </a:extLst>
          </p:cNvPr>
          <p:cNvSpPr/>
          <p:nvPr/>
        </p:nvSpPr>
        <p:spPr>
          <a:xfrm>
            <a:off x="3118997" y="920379"/>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t>Text Pre-Processing</a:t>
            </a:r>
          </a:p>
        </p:txBody>
      </p:sp>
      <p:sp>
        <p:nvSpPr>
          <p:cNvPr id="27" name="Rectangle 26">
            <a:extLst>
              <a:ext uri="{FF2B5EF4-FFF2-40B4-BE49-F238E27FC236}">
                <a16:creationId xmlns:a16="http://schemas.microsoft.com/office/drawing/2014/main" id="{97484852-D6AA-A511-2984-A9AD89669835}"/>
              </a:ext>
            </a:extLst>
          </p:cNvPr>
          <p:cNvSpPr/>
          <p:nvPr/>
        </p:nvSpPr>
        <p:spPr>
          <a:xfrm>
            <a:off x="7458164" y="920380"/>
            <a:ext cx="1217084" cy="539750"/>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chemeClr val="bg1"/>
                </a:solidFill>
              </a:rPr>
              <a:t>TF-IDF Calculation</a:t>
            </a:r>
          </a:p>
        </p:txBody>
      </p:sp>
      <p:sp>
        <p:nvSpPr>
          <p:cNvPr id="28" name="Rectangle 27">
            <a:extLst>
              <a:ext uri="{FF2B5EF4-FFF2-40B4-BE49-F238E27FC236}">
                <a16:creationId xmlns:a16="http://schemas.microsoft.com/office/drawing/2014/main" id="{6BC7C285-E2C8-2C56-2F70-CA5B276FCCC5}"/>
              </a:ext>
            </a:extLst>
          </p:cNvPr>
          <p:cNvSpPr/>
          <p:nvPr/>
        </p:nvSpPr>
        <p:spPr>
          <a:xfrm>
            <a:off x="5299164" y="920379"/>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smtClean="0"/>
              <a:t>Matrix Initialization</a:t>
            </a:r>
            <a:endParaRPr lang="en-US" sz="1500" dirty="0"/>
          </a:p>
        </p:txBody>
      </p:sp>
      <p:sp>
        <p:nvSpPr>
          <p:cNvPr id="29" name="Rectangle 28">
            <a:extLst>
              <a:ext uri="{FF2B5EF4-FFF2-40B4-BE49-F238E27FC236}">
                <a16:creationId xmlns:a16="http://schemas.microsoft.com/office/drawing/2014/main" id="{080362DC-10AD-08F4-E77A-C72338F2003E}"/>
              </a:ext>
            </a:extLst>
          </p:cNvPr>
          <p:cNvSpPr/>
          <p:nvPr/>
        </p:nvSpPr>
        <p:spPr>
          <a:xfrm>
            <a:off x="9595997" y="920379"/>
            <a:ext cx="1909096"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smtClean="0">
                <a:ea typeface="+mn-lt"/>
                <a:cs typeface="+mn-lt"/>
              </a:rPr>
              <a:t>Sentence Scoring and Summarization</a:t>
            </a:r>
            <a:endParaRPr lang="en-US" sz="1500" dirty="0">
              <a:ea typeface="+mn-lt"/>
              <a:cs typeface="+mn-lt"/>
            </a:endParaRPr>
          </a:p>
        </p:txBody>
      </p:sp>
      <p:sp>
        <p:nvSpPr>
          <p:cNvPr id="30" name="Arrow: Right 13">
            <a:extLst>
              <a:ext uri="{FF2B5EF4-FFF2-40B4-BE49-F238E27FC236}">
                <a16:creationId xmlns:a16="http://schemas.microsoft.com/office/drawing/2014/main" id="{D620E66F-3EF1-575A-86C6-7B10585F91F2}"/>
              </a:ext>
            </a:extLst>
          </p:cNvPr>
          <p:cNvSpPr/>
          <p:nvPr/>
        </p:nvSpPr>
        <p:spPr>
          <a:xfrm>
            <a:off x="2177622" y="1077078"/>
            <a:ext cx="941916" cy="232833"/>
          </a:xfrm>
          <a:prstGeom prst="right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1" name="Arrow: Right 15">
            <a:extLst>
              <a:ext uri="{FF2B5EF4-FFF2-40B4-BE49-F238E27FC236}">
                <a16:creationId xmlns:a16="http://schemas.microsoft.com/office/drawing/2014/main" id="{6D3EC71D-ED36-DEB5-F11F-8E3812157459}"/>
              </a:ext>
            </a:extLst>
          </p:cNvPr>
          <p:cNvSpPr/>
          <p:nvPr/>
        </p:nvSpPr>
        <p:spPr>
          <a:xfrm>
            <a:off x="4357788" y="1077077"/>
            <a:ext cx="941916" cy="232833"/>
          </a:xfrm>
          <a:prstGeom prst="right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2" name="Arrow: Right 17">
            <a:extLst>
              <a:ext uri="{FF2B5EF4-FFF2-40B4-BE49-F238E27FC236}">
                <a16:creationId xmlns:a16="http://schemas.microsoft.com/office/drawing/2014/main" id="{C2EDFD41-45E6-C2BA-3FC9-781F08A4D3DD}"/>
              </a:ext>
            </a:extLst>
          </p:cNvPr>
          <p:cNvSpPr/>
          <p:nvPr/>
        </p:nvSpPr>
        <p:spPr>
          <a:xfrm>
            <a:off x="6516788" y="1077078"/>
            <a:ext cx="941916" cy="232833"/>
          </a:xfrm>
          <a:prstGeom prst="right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0" name="Arrow: Right 19">
            <a:extLst>
              <a:ext uri="{FF2B5EF4-FFF2-40B4-BE49-F238E27FC236}">
                <a16:creationId xmlns:a16="http://schemas.microsoft.com/office/drawing/2014/main" id="{85D27AE3-5DE3-C716-6991-C20C5934F197}"/>
              </a:ext>
            </a:extLst>
          </p:cNvPr>
          <p:cNvSpPr/>
          <p:nvPr/>
        </p:nvSpPr>
        <p:spPr>
          <a:xfrm>
            <a:off x="8675788" y="1077077"/>
            <a:ext cx="941916" cy="232833"/>
          </a:xfrm>
          <a:prstGeom prst="rightArrow">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85043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19" grpId="0"/>
      <p:bldP spid="21" grpId="0"/>
      <p:bldP spid="33" grpId="0"/>
      <p:bldP spid="3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2C8808-4B83-6E4E-6BE1-98E74A5B1E04}"/>
              </a:ext>
            </a:extLst>
          </p:cNvPr>
          <p:cNvSpPr>
            <a:spLocks noGrp="1"/>
          </p:cNvSpPr>
          <p:nvPr>
            <p:ph idx="1"/>
          </p:nvPr>
        </p:nvSpPr>
        <p:spPr>
          <a:xfrm>
            <a:off x="949415" y="1565883"/>
            <a:ext cx="10425372" cy="4355644"/>
          </a:xfrm>
        </p:spPr>
        <p:txBody>
          <a:bodyPr vert="horz" lIns="91440" tIns="45720" rIns="91440" bIns="45720" rtlCol="0" anchor="t">
            <a:normAutofit/>
          </a:bodyPr>
          <a:lstStyle/>
          <a:p>
            <a:pPr marL="0" indent="0">
              <a:buNone/>
            </a:pPr>
            <a:endParaRPr lang="en-US" sz="2000" dirty="0">
              <a:latin typeface="Aptos"/>
            </a:endParaRPr>
          </a:p>
        </p:txBody>
      </p:sp>
      <p:sp>
        <p:nvSpPr>
          <p:cNvPr id="14" name="Left Bracket 13">
            <a:extLst>
              <a:ext uri="{FF2B5EF4-FFF2-40B4-BE49-F238E27FC236}">
                <a16:creationId xmlns:a16="http://schemas.microsoft.com/office/drawing/2014/main" id="{84EDB820-57D5-3841-8612-1C43D72EB91A}"/>
              </a:ext>
            </a:extLst>
          </p:cNvPr>
          <p:cNvSpPr/>
          <p:nvPr/>
        </p:nvSpPr>
        <p:spPr>
          <a:xfrm flipH="1">
            <a:off x="10461160" y="2357967"/>
            <a:ext cx="350181" cy="3412066"/>
          </a:xfrm>
          <a:prstGeom prst="leftBracket">
            <a:avLst/>
          </a:prstGeom>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Left Bracket 15">
            <a:extLst>
              <a:ext uri="{FF2B5EF4-FFF2-40B4-BE49-F238E27FC236}">
                <a16:creationId xmlns:a16="http://schemas.microsoft.com/office/drawing/2014/main" id="{4BEABD13-74BE-DFAE-513D-D05F87C11728}"/>
              </a:ext>
            </a:extLst>
          </p:cNvPr>
          <p:cNvSpPr/>
          <p:nvPr/>
        </p:nvSpPr>
        <p:spPr>
          <a:xfrm>
            <a:off x="2900300" y="2373841"/>
            <a:ext cx="327151" cy="3390900"/>
          </a:xfrm>
          <a:prstGeom prst="leftBracket">
            <a:avLst/>
          </a:prstGeom>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3EF694EA-FA5A-7B4D-B475-7CBD623E98D7}"/>
              </a:ext>
            </a:extLst>
          </p:cNvPr>
          <p:cNvSpPr txBox="1"/>
          <p:nvPr/>
        </p:nvSpPr>
        <p:spPr>
          <a:xfrm>
            <a:off x="3062531" y="2557921"/>
            <a:ext cx="55054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'a breed of venomous snake considered... '</a:t>
            </a:r>
            <a:endParaRPr lang="en-US" dirty="0"/>
          </a:p>
        </p:txBody>
      </p:sp>
      <p:sp>
        <p:nvSpPr>
          <p:cNvPr id="20" name="TextBox 19">
            <a:extLst>
              <a:ext uri="{FF2B5EF4-FFF2-40B4-BE49-F238E27FC236}">
                <a16:creationId xmlns:a16="http://schemas.microsoft.com/office/drawing/2014/main" id="{40F26D3C-4033-1A75-C477-35D2F4AF48FB}"/>
              </a:ext>
            </a:extLst>
          </p:cNvPr>
          <p:cNvSpPr txBox="1"/>
          <p:nvPr/>
        </p:nvSpPr>
        <p:spPr>
          <a:xfrm>
            <a:off x="3051947" y="3055337"/>
            <a:ext cx="55054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'the snake </a:t>
            </a:r>
            <a:r>
              <a:rPr lang="en-US" dirty="0" err="1">
                <a:latin typeface="Consolas"/>
              </a:rPr>
              <a:t>russell’s</a:t>
            </a:r>
            <a:r>
              <a:rPr lang="en-US" dirty="0">
                <a:latin typeface="Consolas"/>
              </a:rPr>
              <a:t> viper or  ... '</a:t>
            </a:r>
            <a:endParaRPr lang="en-US" dirty="0"/>
          </a:p>
        </p:txBody>
      </p:sp>
      <p:sp>
        <p:nvSpPr>
          <p:cNvPr id="22" name="TextBox 21">
            <a:extLst>
              <a:ext uri="{FF2B5EF4-FFF2-40B4-BE49-F238E27FC236}">
                <a16:creationId xmlns:a16="http://schemas.microsoft.com/office/drawing/2014/main" id="{118BEF40-2B62-352B-C668-803C502CD586}"/>
              </a:ext>
            </a:extLst>
          </p:cNvPr>
          <p:cNvSpPr txBox="1"/>
          <p:nvPr/>
        </p:nvSpPr>
        <p:spPr>
          <a:xfrm>
            <a:off x="3062530" y="3563336"/>
            <a:ext cx="55054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'a viper’s bite can spread poison ... '</a:t>
            </a:r>
            <a:endParaRPr lang="en-US" dirty="0"/>
          </a:p>
        </p:txBody>
      </p:sp>
      <p:sp>
        <p:nvSpPr>
          <p:cNvPr id="23" name="TextBox 22">
            <a:extLst>
              <a:ext uri="{FF2B5EF4-FFF2-40B4-BE49-F238E27FC236}">
                <a16:creationId xmlns:a16="http://schemas.microsoft.com/office/drawing/2014/main" id="{476C3695-A363-310D-173B-F225C1D06017}"/>
              </a:ext>
            </a:extLst>
          </p:cNvPr>
          <p:cNvSpPr txBox="1"/>
          <p:nvPr/>
        </p:nvSpPr>
        <p:spPr>
          <a:xfrm>
            <a:off x="3062529" y="4060752"/>
            <a:ext cx="55054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a:t>
            </a:r>
            <a:endParaRPr lang="en-US" dirty="0"/>
          </a:p>
        </p:txBody>
      </p:sp>
      <p:sp>
        <p:nvSpPr>
          <p:cNvPr id="24" name="TextBox 23">
            <a:extLst>
              <a:ext uri="{FF2B5EF4-FFF2-40B4-BE49-F238E27FC236}">
                <a16:creationId xmlns:a16="http://schemas.microsoft.com/office/drawing/2014/main" id="{8E797EF8-31FC-9596-B7C0-10CAD24E4776}"/>
              </a:ext>
            </a:extLst>
          </p:cNvPr>
          <p:cNvSpPr txBox="1"/>
          <p:nvPr/>
        </p:nvSpPr>
        <p:spPr>
          <a:xfrm>
            <a:off x="3062529" y="4558169"/>
            <a:ext cx="55054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a:t>
            </a:r>
            <a:endParaRPr lang="en-US" dirty="0"/>
          </a:p>
        </p:txBody>
      </p:sp>
      <p:sp>
        <p:nvSpPr>
          <p:cNvPr id="25" name="TextBox 24">
            <a:extLst>
              <a:ext uri="{FF2B5EF4-FFF2-40B4-BE49-F238E27FC236}">
                <a16:creationId xmlns:a16="http://schemas.microsoft.com/office/drawing/2014/main" id="{A1E9AE90-F880-4395-3334-A3DBAB1F6D6C}"/>
              </a:ext>
            </a:extLst>
          </p:cNvPr>
          <p:cNvSpPr txBox="1"/>
          <p:nvPr/>
        </p:nvSpPr>
        <p:spPr>
          <a:xfrm>
            <a:off x="3062529" y="5066169"/>
            <a:ext cx="55054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a:t>
            </a:r>
            <a:r>
              <a:rPr lang="en-US" dirty="0" err="1">
                <a:latin typeface="Consolas"/>
              </a:rPr>
              <a:t>dr</a:t>
            </a:r>
            <a:r>
              <a:rPr lang="en-US" dirty="0">
                <a:latin typeface="Consolas"/>
              </a:rPr>
              <a:t> md </a:t>
            </a:r>
            <a:r>
              <a:rPr lang="en-US" dirty="0" err="1">
                <a:latin typeface="Consolas"/>
              </a:rPr>
              <a:t>abdul</a:t>
            </a:r>
            <a:r>
              <a:rPr lang="en-US" dirty="0">
                <a:latin typeface="Consolas"/>
              </a:rPr>
              <a:t> washed </a:t>
            </a:r>
            <a:r>
              <a:rPr lang="en-US" dirty="0" err="1">
                <a:latin typeface="Consolas"/>
              </a:rPr>
              <a:t>chowdhury</a:t>
            </a:r>
            <a:r>
              <a:rPr lang="en-US" dirty="0">
                <a:latin typeface="Consolas"/>
              </a:rPr>
              <a:t> ... '</a:t>
            </a:r>
            <a:endParaRPr lang="en-US" dirty="0"/>
          </a:p>
        </p:txBody>
      </p:sp>
      <p:sp>
        <p:nvSpPr>
          <p:cNvPr id="26" name="TextBox 25">
            <a:extLst>
              <a:ext uri="{FF2B5EF4-FFF2-40B4-BE49-F238E27FC236}">
                <a16:creationId xmlns:a16="http://schemas.microsoft.com/office/drawing/2014/main" id="{13E2CA18-F978-0243-847F-94C741F39FBD}"/>
              </a:ext>
            </a:extLst>
          </p:cNvPr>
          <p:cNvSpPr txBox="1"/>
          <p:nvPr/>
        </p:nvSpPr>
        <p:spPr>
          <a:xfrm>
            <a:off x="8925695" y="2557918"/>
            <a:ext cx="17377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onsolas"/>
              </a:rPr>
              <a:t>5.24743307</a:t>
            </a:r>
            <a:endParaRPr lang="en-US" b="1" dirty="0"/>
          </a:p>
        </p:txBody>
      </p:sp>
      <p:sp>
        <p:nvSpPr>
          <p:cNvPr id="27" name="TextBox 26">
            <a:extLst>
              <a:ext uri="{FF2B5EF4-FFF2-40B4-BE49-F238E27FC236}">
                <a16:creationId xmlns:a16="http://schemas.microsoft.com/office/drawing/2014/main" id="{EFD1442A-E130-4705-7B55-245C6EDE2063}"/>
              </a:ext>
            </a:extLst>
          </p:cNvPr>
          <p:cNvSpPr txBox="1"/>
          <p:nvPr/>
        </p:nvSpPr>
        <p:spPr>
          <a:xfrm>
            <a:off x="8925695" y="3055334"/>
            <a:ext cx="17377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onsolas"/>
              </a:rPr>
              <a:t>3.51710781</a:t>
            </a:r>
            <a:endParaRPr lang="en-US" b="1"/>
          </a:p>
        </p:txBody>
      </p:sp>
      <p:sp>
        <p:nvSpPr>
          <p:cNvPr id="28" name="TextBox 27">
            <a:extLst>
              <a:ext uri="{FF2B5EF4-FFF2-40B4-BE49-F238E27FC236}">
                <a16:creationId xmlns:a16="http://schemas.microsoft.com/office/drawing/2014/main" id="{BFC6D70A-C740-6167-8B32-CACFAF468262}"/>
              </a:ext>
            </a:extLst>
          </p:cNvPr>
          <p:cNvSpPr txBox="1"/>
          <p:nvPr/>
        </p:nvSpPr>
        <p:spPr>
          <a:xfrm>
            <a:off x="8936277" y="3563334"/>
            <a:ext cx="17377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onsolas"/>
              </a:rPr>
              <a:t>4.95604068</a:t>
            </a:r>
            <a:endParaRPr lang="en-US" b="1"/>
          </a:p>
        </p:txBody>
      </p:sp>
      <p:sp>
        <p:nvSpPr>
          <p:cNvPr id="29" name="TextBox 28">
            <a:extLst>
              <a:ext uri="{FF2B5EF4-FFF2-40B4-BE49-F238E27FC236}">
                <a16:creationId xmlns:a16="http://schemas.microsoft.com/office/drawing/2014/main" id="{F0870E18-37F3-95E0-98C9-068CD49D0FF3}"/>
              </a:ext>
            </a:extLst>
          </p:cNvPr>
          <p:cNvSpPr txBox="1"/>
          <p:nvPr/>
        </p:nvSpPr>
        <p:spPr>
          <a:xfrm>
            <a:off x="8936278" y="5066168"/>
            <a:ext cx="17377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onsolas"/>
              </a:rPr>
              <a:t>4.94899731</a:t>
            </a:r>
            <a:endParaRPr lang="en-US" b="1"/>
          </a:p>
        </p:txBody>
      </p:sp>
      <p:sp>
        <p:nvSpPr>
          <p:cNvPr id="30" name="TextBox 29">
            <a:extLst>
              <a:ext uri="{FF2B5EF4-FFF2-40B4-BE49-F238E27FC236}">
                <a16:creationId xmlns:a16="http://schemas.microsoft.com/office/drawing/2014/main" id="{4E362E58-477B-FAFA-F889-CD61138350DB}"/>
              </a:ext>
            </a:extLst>
          </p:cNvPr>
          <p:cNvSpPr txBox="1"/>
          <p:nvPr/>
        </p:nvSpPr>
        <p:spPr>
          <a:xfrm>
            <a:off x="4681778" y="2007584"/>
            <a:ext cx="17377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onsolas"/>
              </a:rPr>
              <a:t>Sentences</a:t>
            </a:r>
          </a:p>
        </p:txBody>
      </p:sp>
      <p:sp>
        <p:nvSpPr>
          <p:cNvPr id="31" name="TextBox 30">
            <a:extLst>
              <a:ext uri="{FF2B5EF4-FFF2-40B4-BE49-F238E27FC236}">
                <a16:creationId xmlns:a16="http://schemas.microsoft.com/office/drawing/2014/main" id="{18A55F79-4131-5EAC-7BE8-C20068908DB8}"/>
              </a:ext>
            </a:extLst>
          </p:cNvPr>
          <p:cNvSpPr txBox="1"/>
          <p:nvPr/>
        </p:nvSpPr>
        <p:spPr>
          <a:xfrm>
            <a:off x="9073861" y="1986417"/>
            <a:ext cx="17377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onsolas"/>
              </a:rPr>
              <a:t>Score</a:t>
            </a:r>
          </a:p>
        </p:txBody>
      </p:sp>
      <p:sp>
        <p:nvSpPr>
          <p:cNvPr id="32" name="TextBox 31">
            <a:extLst>
              <a:ext uri="{FF2B5EF4-FFF2-40B4-BE49-F238E27FC236}">
                <a16:creationId xmlns:a16="http://schemas.microsoft.com/office/drawing/2014/main" id="{F3BA0177-535B-D81F-22B0-8E009E6FE9C5}"/>
              </a:ext>
            </a:extLst>
          </p:cNvPr>
          <p:cNvSpPr txBox="1"/>
          <p:nvPr/>
        </p:nvSpPr>
        <p:spPr>
          <a:xfrm>
            <a:off x="1199861" y="3880834"/>
            <a:ext cx="17377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onsolas"/>
              </a:rPr>
              <a:t>Document_1 =</a:t>
            </a:r>
          </a:p>
        </p:txBody>
      </p:sp>
      <p:sp>
        <p:nvSpPr>
          <p:cNvPr id="33" name="Rectangle 32">
            <a:extLst>
              <a:ext uri="{FF2B5EF4-FFF2-40B4-BE49-F238E27FC236}">
                <a16:creationId xmlns:a16="http://schemas.microsoft.com/office/drawing/2014/main" id="{C30DEE20-1368-ACDB-5ED9-2DFAB3E50BB2}"/>
              </a:ext>
            </a:extLst>
          </p:cNvPr>
          <p:cNvSpPr/>
          <p:nvPr/>
        </p:nvSpPr>
        <p:spPr>
          <a:xfrm>
            <a:off x="949415" y="810584"/>
            <a:ext cx="1217084" cy="539750"/>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rgbClr val="000000"/>
                </a:solidFill>
              </a:rPr>
              <a:t>Initializing Documents</a:t>
            </a:r>
          </a:p>
        </p:txBody>
      </p:sp>
      <p:sp>
        <p:nvSpPr>
          <p:cNvPr id="34" name="Rectangle 33">
            <a:extLst>
              <a:ext uri="{FF2B5EF4-FFF2-40B4-BE49-F238E27FC236}">
                <a16:creationId xmlns:a16="http://schemas.microsoft.com/office/drawing/2014/main" id="{0A71A30D-7BC0-CD03-4212-9C86D9462D3F}"/>
              </a:ext>
            </a:extLst>
          </p:cNvPr>
          <p:cNvSpPr/>
          <p:nvPr/>
        </p:nvSpPr>
        <p:spPr>
          <a:xfrm>
            <a:off x="3118997" y="810584"/>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t>Text Pre-Processing</a:t>
            </a:r>
          </a:p>
        </p:txBody>
      </p:sp>
      <p:sp>
        <p:nvSpPr>
          <p:cNvPr id="35" name="Rectangle 34">
            <a:extLst>
              <a:ext uri="{FF2B5EF4-FFF2-40B4-BE49-F238E27FC236}">
                <a16:creationId xmlns:a16="http://schemas.microsoft.com/office/drawing/2014/main" id="{97484852-D6AA-A511-2984-A9AD89669835}"/>
              </a:ext>
            </a:extLst>
          </p:cNvPr>
          <p:cNvSpPr/>
          <p:nvPr/>
        </p:nvSpPr>
        <p:spPr>
          <a:xfrm>
            <a:off x="7458164" y="810585"/>
            <a:ext cx="1217084" cy="539750"/>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chemeClr val="bg1"/>
                </a:solidFill>
              </a:rPr>
              <a:t>TF-IDF Calculation</a:t>
            </a:r>
          </a:p>
        </p:txBody>
      </p:sp>
      <p:sp>
        <p:nvSpPr>
          <p:cNvPr id="36" name="Rectangle 35">
            <a:extLst>
              <a:ext uri="{FF2B5EF4-FFF2-40B4-BE49-F238E27FC236}">
                <a16:creationId xmlns:a16="http://schemas.microsoft.com/office/drawing/2014/main" id="{6BC7C285-E2C8-2C56-2F70-CA5B276FCCC5}"/>
              </a:ext>
            </a:extLst>
          </p:cNvPr>
          <p:cNvSpPr/>
          <p:nvPr/>
        </p:nvSpPr>
        <p:spPr>
          <a:xfrm>
            <a:off x="5299164" y="810584"/>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smtClean="0"/>
              <a:t>Matrix Initialization</a:t>
            </a:r>
            <a:endParaRPr lang="en-US" sz="1500" dirty="0"/>
          </a:p>
        </p:txBody>
      </p:sp>
      <p:sp>
        <p:nvSpPr>
          <p:cNvPr id="37" name="Rectangle 36">
            <a:extLst>
              <a:ext uri="{FF2B5EF4-FFF2-40B4-BE49-F238E27FC236}">
                <a16:creationId xmlns:a16="http://schemas.microsoft.com/office/drawing/2014/main" id="{080362DC-10AD-08F4-E77A-C72338F2003E}"/>
              </a:ext>
            </a:extLst>
          </p:cNvPr>
          <p:cNvSpPr/>
          <p:nvPr/>
        </p:nvSpPr>
        <p:spPr>
          <a:xfrm>
            <a:off x="9595997" y="810584"/>
            <a:ext cx="1909096"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smtClean="0">
                <a:ea typeface="+mn-lt"/>
                <a:cs typeface="+mn-lt"/>
              </a:rPr>
              <a:t>Sentence Scoring and Summarization</a:t>
            </a:r>
            <a:endParaRPr lang="en-US" sz="1500" dirty="0">
              <a:ea typeface="+mn-lt"/>
              <a:cs typeface="+mn-lt"/>
            </a:endParaRPr>
          </a:p>
        </p:txBody>
      </p:sp>
      <p:sp>
        <p:nvSpPr>
          <p:cNvPr id="38" name="Arrow: Right 13">
            <a:extLst>
              <a:ext uri="{FF2B5EF4-FFF2-40B4-BE49-F238E27FC236}">
                <a16:creationId xmlns:a16="http://schemas.microsoft.com/office/drawing/2014/main" id="{D620E66F-3EF1-575A-86C6-7B10585F91F2}"/>
              </a:ext>
            </a:extLst>
          </p:cNvPr>
          <p:cNvSpPr/>
          <p:nvPr/>
        </p:nvSpPr>
        <p:spPr>
          <a:xfrm>
            <a:off x="2177622" y="967283"/>
            <a:ext cx="941916" cy="232833"/>
          </a:xfrm>
          <a:prstGeom prst="right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9" name="Arrow: Right 15">
            <a:extLst>
              <a:ext uri="{FF2B5EF4-FFF2-40B4-BE49-F238E27FC236}">
                <a16:creationId xmlns:a16="http://schemas.microsoft.com/office/drawing/2014/main" id="{6D3EC71D-ED36-DEB5-F11F-8E3812157459}"/>
              </a:ext>
            </a:extLst>
          </p:cNvPr>
          <p:cNvSpPr/>
          <p:nvPr/>
        </p:nvSpPr>
        <p:spPr>
          <a:xfrm>
            <a:off x="4357788" y="967282"/>
            <a:ext cx="941916" cy="232833"/>
          </a:xfrm>
          <a:prstGeom prst="right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0" name="Arrow: Right 17">
            <a:extLst>
              <a:ext uri="{FF2B5EF4-FFF2-40B4-BE49-F238E27FC236}">
                <a16:creationId xmlns:a16="http://schemas.microsoft.com/office/drawing/2014/main" id="{C2EDFD41-45E6-C2BA-3FC9-781F08A4D3DD}"/>
              </a:ext>
            </a:extLst>
          </p:cNvPr>
          <p:cNvSpPr/>
          <p:nvPr/>
        </p:nvSpPr>
        <p:spPr>
          <a:xfrm>
            <a:off x="6516788" y="967283"/>
            <a:ext cx="941916" cy="232833"/>
          </a:xfrm>
          <a:prstGeom prst="right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1" name="Arrow: Right 19">
            <a:extLst>
              <a:ext uri="{FF2B5EF4-FFF2-40B4-BE49-F238E27FC236}">
                <a16:creationId xmlns:a16="http://schemas.microsoft.com/office/drawing/2014/main" id="{85D27AE3-5DE3-C716-6991-C20C5934F197}"/>
              </a:ext>
            </a:extLst>
          </p:cNvPr>
          <p:cNvSpPr/>
          <p:nvPr/>
        </p:nvSpPr>
        <p:spPr>
          <a:xfrm>
            <a:off x="8675788" y="967282"/>
            <a:ext cx="941916" cy="232833"/>
          </a:xfrm>
          <a:prstGeom prst="rightArrow">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642379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E4CA7-5494-E86F-37AE-232F03490530}"/>
              </a:ext>
            </a:extLst>
          </p:cNvPr>
          <p:cNvSpPr>
            <a:spLocks noGrp="1"/>
          </p:cNvSpPr>
          <p:nvPr>
            <p:ph type="title"/>
          </p:nvPr>
        </p:nvSpPr>
        <p:spPr/>
        <p:txBody>
          <a:bodyPr/>
          <a:lstStyle/>
          <a:p>
            <a:r>
              <a:rPr lang="en-US" dirty="0">
                <a:solidFill>
                  <a:schemeClr val="accent2"/>
                </a:solidFill>
              </a:rPr>
              <a:t>Contents</a:t>
            </a:r>
          </a:p>
        </p:txBody>
      </p:sp>
      <p:sp>
        <p:nvSpPr>
          <p:cNvPr id="3" name="Content Placeholder 2">
            <a:extLst>
              <a:ext uri="{FF2B5EF4-FFF2-40B4-BE49-F238E27FC236}">
                <a16:creationId xmlns:a16="http://schemas.microsoft.com/office/drawing/2014/main" id="{6C4DD459-C467-9DD3-FBCB-D5F5C7FE3B8D}"/>
              </a:ext>
            </a:extLst>
          </p:cNvPr>
          <p:cNvSpPr>
            <a:spLocks noGrp="1"/>
          </p:cNvSpPr>
          <p:nvPr>
            <p:ph idx="1"/>
          </p:nvPr>
        </p:nvSpPr>
        <p:spPr>
          <a:xfrm>
            <a:off x="838200" y="1735219"/>
            <a:ext cx="4148380" cy="3989711"/>
          </a:xfrm>
        </p:spPr>
        <p:txBody>
          <a:bodyPr vert="horz" lIns="91440" tIns="45720" rIns="91440" bIns="45720" rtlCol="0" anchor="t">
            <a:normAutofit fontScale="92500" lnSpcReduction="10000"/>
          </a:bodyPr>
          <a:lstStyle/>
          <a:p>
            <a:r>
              <a:rPr lang="en-US" dirty="0">
                <a:ea typeface="+mn-lt"/>
                <a:cs typeface="+mn-lt"/>
              </a:rPr>
              <a:t>Introduction</a:t>
            </a:r>
            <a:endParaRPr lang="en-US" dirty="0"/>
          </a:p>
          <a:p>
            <a:r>
              <a:rPr lang="en-US" dirty="0">
                <a:ea typeface="+mn-lt"/>
                <a:cs typeface="+mn-lt"/>
              </a:rPr>
              <a:t>Motivation</a:t>
            </a:r>
            <a:endParaRPr lang="en-US" dirty="0"/>
          </a:p>
          <a:p>
            <a:r>
              <a:rPr lang="en-US" dirty="0">
                <a:ea typeface="+mn-lt"/>
                <a:cs typeface="+mn-lt"/>
              </a:rPr>
              <a:t>Objective</a:t>
            </a:r>
            <a:endParaRPr lang="en-US" dirty="0"/>
          </a:p>
          <a:p>
            <a:r>
              <a:rPr lang="en-US" dirty="0">
                <a:ea typeface="+mn-lt"/>
                <a:cs typeface="+mn-lt"/>
              </a:rPr>
              <a:t>Relative work</a:t>
            </a:r>
            <a:endParaRPr lang="en-US" dirty="0"/>
          </a:p>
          <a:p>
            <a:r>
              <a:rPr lang="en-US" dirty="0">
                <a:ea typeface="+mn-lt"/>
                <a:cs typeface="+mn-lt"/>
              </a:rPr>
              <a:t>Methodology </a:t>
            </a:r>
            <a:endParaRPr lang="en-US">
              <a:ea typeface="+mn-lt"/>
              <a:cs typeface="+mn-lt"/>
            </a:endParaRPr>
          </a:p>
          <a:p>
            <a:r>
              <a:rPr lang="en-US" dirty="0">
                <a:ea typeface="+mn-lt"/>
                <a:cs typeface="+mn-lt"/>
              </a:rPr>
              <a:t>Implementation </a:t>
            </a:r>
            <a:endParaRPr lang="en-US">
              <a:ea typeface="+mn-lt"/>
              <a:cs typeface="+mn-lt"/>
            </a:endParaRPr>
          </a:p>
          <a:p>
            <a:r>
              <a:rPr lang="en-US" dirty="0">
                <a:ea typeface="+mn-lt"/>
                <a:cs typeface="+mn-lt"/>
              </a:rPr>
              <a:t>Performance evaluation</a:t>
            </a:r>
            <a:endParaRPr lang="en-US" dirty="0"/>
          </a:p>
          <a:p>
            <a:r>
              <a:rPr lang="en-US" dirty="0">
                <a:ea typeface="+mn-lt"/>
                <a:cs typeface="+mn-lt"/>
              </a:rPr>
              <a:t>Future work </a:t>
            </a:r>
            <a:endParaRPr lang="en-US"/>
          </a:p>
          <a:p>
            <a:r>
              <a:rPr lang="en-US" dirty="0">
                <a:ea typeface="+mn-lt"/>
                <a:cs typeface="+mn-lt"/>
              </a:rPr>
              <a:t>Conclusion</a:t>
            </a:r>
            <a:endParaRPr lang="en-US" dirty="0"/>
          </a:p>
        </p:txBody>
      </p:sp>
    </p:spTree>
    <p:extLst>
      <p:ext uri="{BB962C8B-B14F-4D97-AF65-F5344CB8AC3E}">
        <p14:creationId xmlns:p14="http://schemas.microsoft.com/office/powerpoint/2010/main" val="32817235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8015ED0B-7A27-1B48-FB80-EC1CD1C52FAC}"/>
              </a:ext>
            </a:extLst>
          </p:cNvPr>
          <p:cNvSpPr/>
          <p:nvPr/>
        </p:nvSpPr>
        <p:spPr>
          <a:xfrm>
            <a:off x="9851492" y="1582475"/>
            <a:ext cx="1217084" cy="539750"/>
          </a:xfrm>
          <a:prstGeom prst="rect">
            <a:avLst/>
          </a:prstGeom>
          <a:solidFill>
            <a:srgbClr val="ED7D3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chemeClr val="bg1"/>
                </a:solidFill>
              </a:rPr>
              <a:t>Merging</a:t>
            </a:r>
          </a:p>
          <a:p>
            <a:pPr algn="ctr"/>
            <a:r>
              <a:rPr lang="en-US" sz="1500" dirty="0">
                <a:solidFill>
                  <a:schemeClr val="bg1"/>
                </a:solidFill>
              </a:rPr>
              <a:t>All Matrix</a:t>
            </a:r>
          </a:p>
        </p:txBody>
      </p:sp>
      <p:sp>
        <p:nvSpPr>
          <p:cNvPr id="40" name="Rectangle 39">
            <a:extLst>
              <a:ext uri="{FF2B5EF4-FFF2-40B4-BE49-F238E27FC236}">
                <a16:creationId xmlns:a16="http://schemas.microsoft.com/office/drawing/2014/main" id="{A1B7DDB5-579F-F511-0B1B-543408B9D4ED}"/>
              </a:ext>
            </a:extLst>
          </p:cNvPr>
          <p:cNvSpPr/>
          <p:nvPr/>
        </p:nvSpPr>
        <p:spPr>
          <a:xfrm>
            <a:off x="7734824" y="1582475"/>
            <a:ext cx="1206501"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t>Reverse</a:t>
            </a:r>
            <a:endParaRPr lang="en-US" dirty="0" err="1"/>
          </a:p>
          <a:p>
            <a:pPr algn="ctr"/>
            <a:r>
              <a:rPr lang="en-US" sz="1500" dirty="0"/>
              <a:t>Sort</a:t>
            </a:r>
            <a:endParaRPr lang="en-US" dirty="0"/>
          </a:p>
        </p:txBody>
      </p:sp>
      <p:sp>
        <p:nvSpPr>
          <p:cNvPr id="44" name="Arrow: Down 43">
            <a:extLst>
              <a:ext uri="{FF2B5EF4-FFF2-40B4-BE49-F238E27FC236}">
                <a16:creationId xmlns:a16="http://schemas.microsoft.com/office/drawing/2014/main" id="{E47D0CE2-518D-CF89-F434-1736A86B2186}"/>
              </a:ext>
            </a:extLst>
          </p:cNvPr>
          <p:cNvSpPr/>
          <p:nvPr/>
        </p:nvSpPr>
        <p:spPr>
          <a:xfrm>
            <a:off x="10344925" y="1330867"/>
            <a:ext cx="254000" cy="254001"/>
          </a:xfrm>
          <a:prstGeom prst="down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5" name="Arrow: Left 44">
            <a:extLst>
              <a:ext uri="{FF2B5EF4-FFF2-40B4-BE49-F238E27FC236}">
                <a16:creationId xmlns:a16="http://schemas.microsoft.com/office/drawing/2014/main" id="{4E20097D-51D2-C699-C5DB-84BC438E6920}"/>
              </a:ext>
            </a:extLst>
          </p:cNvPr>
          <p:cNvSpPr/>
          <p:nvPr/>
        </p:nvSpPr>
        <p:spPr>
          <a:xfrm>
            <a:off x="8914829" y="1735992"/>
            <a:ext cx="920748" cy="243416"/>
          </a:xfrm>
          <a:prstGeom prst="leftArrow">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353012F9-8CCA-D364-C008-D0788DD166EE}"/>
              </a:ext>
            </a:extLst>
          </p:cNvPr>
          <p:cNvSpPr/>
          <p:nvPr/>
        </p:nvSpPr>
        <p:spPr>
          <a:xfrm>
            <a:off x="5565240" y="1614224"/>
            <a:ext cx="1206501"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t>I/O</a:t>
            </a:r>
            <a:endParaRPr lang="en-US" dirty="0"/>
          </a:p>
        </p:txBody>
      </p:sp>
      <p:sp>
        <p:nvSpPr>
          <p:cNvPr id="66" name="Arrow: Left 65">
            <a:extLst>
              <a:ext uri="{FF2B5EF4-FFF2-40B4-BE49-F238E27FC236}">
                <a16:creationId xmlns:a16="http://schemas.microsoft.com/office/drawing/2014/main" id="{BB15EE45-7157-B8D3-CC6C-3B20E204CAE7}"/>
              </a:ext>
            </a:extLst>
          </p:cNvPr>
          <p:cNvSpPr/>
          <p:nvPr/>
        </p:nvSpPr>
        <p:spPr>
          <a:xfrm>
            <a:off x="6787578" y="1757158"/>
            <a:ext cx="920748" cy="243416"/>
          </a:xfrm>
          <a:prstGeom prst="leftArrow">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A screenshot of a computer&#10;&#10;Description automatically generated">
            <a:extLst>
              <a:ext uri="{FF2B5EF4-FFF2-40B4-BE49-F238E27FC236}">
                <a16:creationId xmlns:a16="http://schemas.microsoft.com/office/drawing/2014/main" id="{06AE0410-AA96-D489-DBB3-F84EEF3BAC94}"/>
              </a:ext>
            </a:extLst>
          </p:cNvPr>
          <p:cNvPicPr>
            <a:picLocks noChangeAspect="1"/>
          </p:cNvPicPr>
          <p:nvPr/>
        </p:nvPicPr>
        <p:blipFill>
          <a:blip r:embed="rId2"/>
          <a:stretch>
            <a:fillRect/>
          </a:stretch>
        </p:blipFill>
        <p:spPr>
          <a:xfrm>
            <a:off x="1057803" y="2600855"/>
            <a:ext cx="10012893" cy="3614209"/>
          </a:xfrm>
          <a:prstGeom prst="rect">
            <a:avLst/>
          </a:prstGeom>
        </p:spPr>
      </p:pic>
      <p:sp>
        <p:nvSpPr>
          <p:cNvPr id="18" name="Rectangle 17">
            <a:extLst>
              <a:ext uri="{FF2B5EF4-FFF2-40B4-BE49-F238E27FC236}">
                <a16:creationId xmlns:a16="http://schemas.microsoft.com/office/drawing/2014/main" id="{C30DEE20-1368-ACDB-5ED9-2DFAB3E50BB2}"/>
              </a:ext>
            </a:extLst>
          </p:cNvPr>
          <p:cNvSpPr/>
          <p:nvPr/>
        </p:nvSpPr>
        <p:spPr>
          <a:xfrm>
            <a:off x="890946" y="774333"/>
            <a:ext cx="1217084" cy="539750"/>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rgbClr val="000000"/>
                </a:solidFill>
              </a:rPr>
              <a:t>Initializing Documents</a:t>
            </a:r>
          </a:p>
        </p:txBody>
      </p:sp>
      <p:sp>
        <p:nvSpPr>
          <p:cNvPr id="19" name="Rectangle 18">
            <a:extLst>
              <a:ext uri="{FF2B5EF4-FFF2-40B4-BE49-F238E27FC236}">
                <a16:creationId xmlns:a16="http://schemas.microsoft.com/office/drawing/2014/main" id="{0A71A30D-7BC0-CD03-4212-9C86D9462D3F}"/>
              </a:ext>
            </a:extLst>
          </p:cNvPr>
          <p:cNvSpPr/>
          <p:nvPr/>
        </p:nvSpPr>
        <p:spPr>
          <a:xfrm>
            <a:off x="3060528" y="774333"/>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t>Text Pre-Processing</a:t>
            </a:r>
          </a:p>
        </p:txBody>
      </p:sp>
      <p:sp>
        <p:nvSpPr>
          <p:cNvPr id="20" name="Rectangle 19">
            <a:extLst>
              <a:ext uri="{FF2B5EF4-FFF2-40B4-BE49-F238E27FC236}">
                <a16:creationId xmlns:a16="http://schemas.microsoft.com/office/drawing/2014/main" id="{97484852-D6AA-A511-2984-A9AD89669835}"/>
              </a:ext>
            </a:extLst>
          </p:cNvPr>
          <p:cNvSpPr/>
          <p:nvPr/>
        </p:nvSpPr>
        <p:spPr>
          <a:xfrm>
            <a:off x="7399695" y="774334"/>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t>TF-IDF Calculation</a:t>
            </a:r>
          </a:p>
        </p:txBody>
      </p:sp>
      <p:sp>
        <p:nvSpPr>
          <p:cNvPr id="21" name="Rectangle 20">
            <a:extLst>
              <a:ext uri="{FF2B5EF4-FFF2-40B4-BE49-F238E27FC236}">
                <a16:creationId xmlns:a16="http://schemas.microsoft.com/office/drawing/2014/main" id="{6BC7C285-E2C8-2C56-2F70-CA5B276FCCC5}"/>
              </a:ext>
            </a:extLst>
          </p:cNvPr>
          <p:cNvSpPr/>
          <p:nvPr/>
        </p:nvSpPr>
        <p:spPr>
          <a:xfrm>
            <a:off x="5240695" y="774333"/>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smtClean="0"/>
              <a:t>Matrix Initialization</a:t>
            </a:r>
            <a:endParaRPr lang="en-US" sz="1500" dirty="0"/>
          </a:p>
        </p:txBody>
      </p:sp>
      <p:sp>
        <p:nvSpPr>
          <p:cNvPr id="22" name="Rectangle 21">
            <a:extLst>
              <a:ext uri="{FF2B5EF4-FFF2-40B4-BE49-F238E27FC236}">
                <a16:creationId xmlns:a16="http://schemas.microsoft.com/office/drawing/2014/main" id="{080362DC-10AD-08F4-E77A-C72338F2003E}"/>
              </a:ext>
            </a:extLst>
          </p:cNvPr>
          <p:cNvSpPr/>
          <p:nvPr/>
        </p:nvSpPr>
        <p:spPr>
          <a:xfrm>
            <a:off x="9537528" y="774333"/>
            <a:ext cx="1909096"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smtClean="0">
                <a:ea typeface="+mn-lt"/>
                <a:cs typeface="+mn-lt"/>
              </a:rPr>
              <a:t>Sentence Scoring and Summarization</a:t>
            </a:r>
            <a:endParaRPr lang="en-US" sz="1500" dirty="0">
              <a:ea typeface="+mn-lt"/>
              <a:cs typeface="+mn-lt"/>
            </a:endParaRPr>
          </a:p>
        </p:txBody>
      </p:sp>
      <p:sp>
        <p:nvSpPr>
          <p:cNvPr id="23" name="Arrow: Right 13">
            <a:extLst>
              <a:ext uri="{FF2B5EF4-FFF2-40B4-BE49-F238E27FC236}">
                <a16:creationId xmlns:a16="http://schemas.microsoft.com/office/drawing/2014/main" id="{D620E66F-3EF1-575A-86C6-7B10585F91F2}"/>
              </a:ext>
            </a:extLst>
          </p:cNvPr>
          <p:cNvSpPr/>
          <p:nvPr/>
        </p:nvSpPr>
        <p:spPr>
          <a:xfrm>
            <a:off x="2119153" y="931032"/>
            <a:ext cx="941916" cy="232833"/>
          </a:xfrm>
          <a:prstGeom prst="right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4" name="Arrow: Right 15">
            <a:extLst>
              <a:ext uri="{FF2B5EF4-FFF2-40B4-BE49-F238E27FC236}">
                <a16:creationId xmlns:a16="http://schemas.microsoft.com/office/drawing/2014/main" id="{6D3EC71D-ED36-DEB5-F11F-8E3812157459}"/>
              </a:ext>
            </a:extLst>
          </p:cNvPr>
          <p:cNvSpPr/>
          <p:nvPr/>
        </p:nvSpPr>
        <p:spPr>
          <a:xfrm>
            <a:off x="4299319" y="931031"/>
            <a:ext cx="941916" cy="232833"/>
          </a:xfrm>
          <a:prstGeom prst="right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5" name="Arrow: Right 17">
            <a:extLst>
              <a:ext uri="{FF2B5EF4-FFF2-40B4-BE49-F238E27FC236}">
                <a16:creationId xmlns:a16="http://schemas.microsoft.com/office/drawing/2014/main" id="{C2EDFD41-45E6-C2BA-3FC9-781F08A4D3DD}"/>
              </a:ext>
            </a:extLst>
          </p:cNvPr>
          <p:cNvSpPr/>
          <p:nvPr/>
        </p:nvSpPr>
        <p:spPr>
          <a:xfrm>
            <a:off x="6457779" y="931031"/>
            <a:ext cx="941916" cy="232833"/>
          </a:xfrm>
          <a:prstGeom prst="right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6" name="Arrow: Right 19">
            <a:extLst>
              <a:ext uri="{FF2B5EF4-FFF2-40B4-BE49-F238E27FC236}">
                <a16:creationId xmlns:a16="http://schemas.microsoft.com/office/drawing/2014/main" id="{85D27AE3-5DE3-C716-6991-C20C5934F197}"/>
              </a:ext>
            </a:extLst>
          </p:cNvPr>
          <p:cNvSpPr/>
          <p:nvPr/>
        </p:nvSpPr>
        <p:spPr>
          <a:xfrm>
            <a:off x="8617319" y="931031"/>
            <a:ext cx="941916" cy="232833"/>
          </a:xfrm>
          <a:prstGeom prst="right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980023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8015ED0B-7A27-1B48-FB80-EC1CD1C52FAC}"/>
              </a:ext>
            </a:extLst>
          </p:cNvPr>
          <p:cNvSpPr/>
          <p:nvPr/>
        </p:nvSpPr>
        <p:spPr>
          <a:xfrm>
            <a:off x="9851492" y="1582475"/>
            <a:ext cx="1217084" cy="539750"/>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chemeClr val="tx1"/>
                </a:solidFill>
              </a:rPr>
              <a:t>Merging</a:t>
            </a:r>
          </a:p>
          <a:p>
            <a:pPr algn="ctr"/>
            <a:r>
              <a:rPr lang="en-US" sz="1500" dirty="0">
                <a:solidFill>
                  <a:schemeClr val="tx1"/>
                </a:solidFill>
              </a:rPr>
              <a:t>All Matrix</a:t>
            </a:r>
          </a:p>
        </p:txBody>
      </p:sp>
      <p:sp>
        <p:nvSpPr>
          <p:cNvPr id="40" name="Rectangle 39">
            <a:extLst>
              <a:ext uri="{FF2B5EF4-FFF2-40B4-BE49-F238E27FC236}">
                <a16:creationId xmlns:a16="http://schemas.microsoft.com/office/drawing/2014/main" id="{A1B7DDB5-579F-F511-0B1B-543408B9D4ED}"/>
              </a:ext>
            </a:extLst>
          </p:cNvPr>
          <p:cNvSpPr/>
          <p:nvPr/>
        </p:nvSpPr>
        <p:spPr>
          <a:xfrm>
            <a:off x="7734824" y="1582475"/>
            <a:ext cx="1206501" cy="539750"/>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chemeClr val="bg1"/>
                </a:solidFill>
              </a:rPr>
              <a:t>Reverse</a:t>
            </a:r>
            <a:endParaRPr lang="en-US">
              <a:solidFill>
                <a:schemeClr val="bg1"/>
              </a:solidFill>
            </a:endParaRPr>
          </a:p>
          <a:p>
            <a:pPr algn="ctr"/>
            <a:r>
              <a:rPr lang="en-US" sz="1500" dirty="0">
                <a:solidFill>
                  <a:schemeClr val="bg1"/>
                </a:solidFill>
              </a:rPr>
              <a:t>Sort</a:t>
            </a:r>
            <a:endParaRPr lang="en-US">
              <a:solidFill>
                <a:schemeClr val="bg1"/>
              </a:solidFill>
            </a:endParaRPr>
          </a:p>
        </p:txBody>
      </p:sp>
      <p:sp>
        <p:nvSpPr>
          <p:cNvPr id="44" name="Arrow: Down 43">
            <a:extLst>
              <a:ext uri="{FF2B5EF4-FFF2-40B4-BE49-F238E27FC236}">
                <a16:creationId xmlns:a16="http://schemas.microsoft.com/office/drawing/2014/main" id="{E47D0CE2-518D-CF89-F434-1736A86B2186}"/>
              </a:ext>
            </a:extLst>
          </p:cNvPr>
          <p:cNvSpPr/>
          <p:nvPr/>
        </p:nvSpPr>
        <p:spPr>
          <a:xfrm>
            <a:off x="10344925" y="1330867"/>
            <a:ext cx="254000" cy="254001"/>
          </a:xfrm>
          <a:prstGeom prst="down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5" name="Arrow: Left 44">
            <a:extLst>
              <a:ext uri="{FF2B5EF4-FFF2-40B4-BE49-F238E27FC236}">
                <a16:creationId xmlns:a16="http://schemas.microsoft.com/office/drawing/2014/main" id="{4E20097D-51D2-C699-C5DB-84BC438E6920}"/>
              </a:ext>
            </a:extLst>
          </p:cNvPr>
          <p:cNvSpPr/>
          <p:nvPr/>
        </p:nvSpPr>
        <p:spPr>
          <a:xfrm>
            <a:off x="8914829" y="1735992"/>
            <a:ext cx="920748" cy="243416"/>
          </a:xfrm>
          <a:prstGeom prst="leftArrow">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353012F9-8CCA-D364-C008-D0788DD166EE}"/>
              </a:ext>
            </a:extLst>
          </p:cNvPr>
          <p:cNvSpPr/>
          <p:nvPr/>
        </p:nvSpPr>
        <p:spPr>
          <a:xfrm>
            <a:off x="5565240" y="1614224"/>
            <a:ext cx="1206501"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t>I/O</a:t>
            </a:r>
            <a:endParaRPr lang="en-US" dirty="0"/>
          </a:p>
        </p:txBody>
      </p:sp>
      <p:sp>
        <p:nvSpPr>
          <p:cNvPr id="66" name="Arrow: Left 65">
            <a:extLst>
              <a:ext uri="{FF2B5EF4-FFF2-40B4-BE49-F238E27FC236}">
                <a16:creationId xmlns:a16="http://schemas.microsoft.com/office/drawing/2014/main" id="{BB15EE45-7157-B8D3-CC6C-3B20E204CAE7}"/>
              </a:ext>
            </a:extLst>
          </p:cNvPr>
          <p:cNvSpPr/>
          <p:nvPr/>
        </p:nvSpPr>
        <p:spPr>
          <a:xfrm>
            <a:off x="6787578" y="1757158"/>
            <a:ext cx="920748" cy="243416"/>
          </a:xfrm>
          <a:prstGeom prst="leftArrow">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white background with black text&#10;&#10;Description automatically generated">
            <a:extLst>
              <a:ext uri="{FF2B5EF4-FFF2-40B4-BE49-F238E27FC236}">
                <a16:creationId xmlns:a16="http://schemas.microsoft.com/office/drawing/2014/main" id="{63EBB0B5-C653-1A4F-FF69-9AFF6A828BA2}"/>
              </a:ext>
            </a:extLst>
          </p:cNvPr>
          <p:cNvPicPr>
            <a:picLocks noChangeAspect="1"/>
          </p:cNvPicPr>
          <p:nvPr/>
        </p:nvPicPr>
        <p:blipFill>
          <a:blip r:embed="rId2"/>
          <a:stretch>
            <a:fillRect/>
          </a:stretch>
        </p:blipFill>
        <p:spPr>
          <a:xfrm>
            <a:off x="3602038" y="2878138"/>
            <a:ext cx="5114925" cy="3535892"/>
          </a:xfrm>
          <a:prstGeom prst="rect">
            <a:avLst/>
          </a:prstGeom>
        </p:spPr>
      </p:pic>
      <p:sp>
        <p:nvSpPr>
          <p:cNvPr id="27" name="Rectangle 26">
            <a:extLst>
              <a:ext uri="{FF2B5EF4-FFF2-40B4-BE49-F238E27FC236}">
                <a16:creationId xmlns:a16="http://schemas.microsoft.com/office/drawing/2014/main" id="{C30DEE20-1368-ACDB-5ED9-2DFAB3E50BB2}"/>
              </a:ext>
            </a:extLst>
          </p:cNvPr>
          <p:cNvSpPr/>
          <p:nvPr/>
        </p:nvSpPr>
        <p:spPr>
          <a:xfrm>
            <a:off x="823914" y="793510"/>
            <a:ext cx="1217084" cy="539750"/>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rgbClr val="000000"/>
                </a:solidFill>
              </a:rPr>
              <a:t>Initializing Documents</a:t>
            </a:r>
          </a:p>
        </p:txBody>
      </p:sp>
      <p:sp>
        <p:nvSpPr>
          <p:cNvPr id="28" name="Rectangle 27">
            <a:extLst>
              <a:ext uri="{FF2B5EF4-FFF2-40B4-BE49-F238E27FC236}">
                <a16:creationId xmlns:a16="http://schemas.microsoft.com/office/drawing/2014/main" id="{0A71A30D-7BC0-CD03-4212-9C86D9462D3F}"/>
              </a:ext>
            </a:extLst>
          </p:cNvPr>
          <p:cNvSpPr/>
          <p:nvPr/>
        </p:nvSpPr>
        <p:spPr>
          <a:xfrm>
            <a:off x="2993496" y="793510"/>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t>Text Pre-Processing</a:t>
            </a:r>
          </a:p>
        </p:txBody>
      </p:sp>
      <p:sp>
        <p:nvSpPr>
          <p:cNvPr id="29" name="Rectangle 28">
            <a:extLst>
              <a:ext uri="{FF2B5EF4-FFF2-40B4-BE49-F238E27FC236}">
                <a16:creationId xmlns:a16="http://schemas.microsoft.com/office/drawing/2014/main" id="{97484852-D6AA-A511-2984-A9AD89669835}"/>
              </a:ext>
            </a:extLst>
          </p:cNvPr>
          <p:cNvSpPr/>
          <p:nvPr/>
        </p:nvSpPr>
        <p:spPr>
          <a:xfrm>
            <a:off x="7332663" y="793511"/>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t>TF-IDF Calculation</a:t>
            </a:r>
          </a:p>
        </p:txBody>
      </p:sp>
      <p:sp>
        <p:nvSpPr>
          <p:cNvPr id="30" name="Rectangle 29">
            <a:extLst>
              <a:ext uri="{FF2B5EF4-FFF2-40B4-BE49-F238E27FC236}">
                <a16:creationId xmlns:a16="http://schemas.microsoft.com/office/drawing/2014/main" id="{6BC7C285-E2C8-2C56-2F70-CA5B276FCCC5}"/>
              </a:ext>
            </a:extLst>
          </p:cNvPr>
          <p:cNvSpPr/>
          <p:nvPr/>
        </p:nvSpPr>
        <p:spPr>
          <a:xfrm>
            <a:off x="5173663" y="793510"/>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smtClean="0"/>
              <a:t>Matrix Initialization</a:t>
            </a:r>
            <a:endParaRPr lang="en-US" sz="1500" dirty="0"/>
          </a:p>
        </p:txBody>
      </p:sp>
      <p:sp>
        <p:nvSpPr>
          <p:cNvPr id="31" name="Rectangle 30">
            <a:extLst>
              <a:ext uri="{FF2B5EF4-FFF2-40B4-BE49-F238E27FC236}">
                <a16:creationId xmlns:a16="http://schemas.microsoft.com/office/drawing/2014/main" id="{080362DC-10AD-08F4-E77A-C72338F2003E}"/>
              </a:ext>
            </a:extLst>
          </p:cNvPr>
          <p:cNvSpPr/>
          <p:nvPr/>
        </p:nvSpPr>
        <p:spPr>
          <a:xfrm>
            <a:off x="9470496" y="793510"/>
            <a:ext cx="1909096"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smtClean="0">
                <a:ea typeface="+mn-lt"/>
                <a:cs typeface="+mn-lt"/>
              </a:rPr>
              <a:t>Sentence Scoring and Summarization</a:t>
            </a:r>
            <a:endParaRPr lang="en-US" sz="1500" dirty="0">
              <a:ea typeface="+mn-lt"/>
              <a:cs typeface="+mn-lt"/>
            </a:endParaRPr>
          </a:p>
        </p:txBody>
      </p:sp>
      <p:sp>
        <p:nvSpPr>
          <p:cNvPr id="32" name="Arrow: Right 13">
            <a:extLst>
              <a:ext uri="{FF2B5EF4-FFF2-40B4-BE49-F238E27FC236}">
                <a16:creationId xmlns:a16="http://schemas.microsoft.com/office/drawing/2014/main" id="{D620E66F-3EF1-575A-86C6-7B10585F91F2}"/>
              </a:ext>
            </a:extLst>
          </p:cNvPr>
          <p:cNvSpPr/>
          <p:nvPr/>
        </p:nvSpPr>
        <p:spPr>
          <a:xfrm>
            <a:off x="2052121" y="950209"/>
            <a:ext cx="941916" cy="232833"/>
          </a:xfrm>
          <a:prstGeom prst="right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3" name="Arrow: Right 15">
            <a:extLst>
              <a:ext uri="{FF2B5EF4-FFF2-40B4-BE49-F238E27FC236}">
                <a16:creationId xmlns:a16="http://schemas.microsoft.com/office/drawing/2014/main" id="{6D3EC71D-ED36-DEB5-F11F-8E3812157459}"/>
              </a:ext>
            </a:extLst>
          </p:cNvPr>
          <p:cNvSpPr/>
          <p:nvPr/>
        </p:nvSpPr>
        <p:spPr>
          <a:xfrm>
            <a:off x="4232287" y="950208"/>
            <a:ext cx="941916" cy="232833"/>
          </a:xfrm>
          <a:prstGeom prst="right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4" name="Arrow: Right 17">
            <a:extLst>
              <a:ext uri="{FF2B5EF4-FFF2-40B4-BE49-F238E27FC236}">
                <a16:creationId xmlns:a16="http://schemas.microsoft.com/office/drawing/2014/main" id="{C2EDFD41-45E6-C2BA-3FC9-781F08A4D3DD}"/>
              </a:ext>
            </a:extLst>
          </p:cNvPr>
          <p:cNvSpPr/>
          <p:nvPr/>
        </p:nvSpPr>
        <p:spPr>
          <a:xfrm>
            <a:off x="6391287" y="950209"/>
            <a:ext cx="941916" cy="232833"/>
          </a:xfrm>
          <a:prstGeom prst="right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5" name="Arrow: Right 19">
            <a:extLst>
              <a:ext uri="{FF2B5EF4-FFF2-40B4-BE49-F238E27FC236}">
                <a16:creationId xmlns:a16="http://schemas.microsoft.com/office/drawing/2014/main" id="{85D27AE3-5DE3-C716-6991-C20C5934F197}"/>
              </a:ext>
            </a:extLst>
          </p:cNvPr>
          <p:cNvSpPr/>
          <p:nvPr/>
        </p:nvSpPr>
        <p:spPr>
          <a:xfrm>
            <a:off x="8550287" y="950208"/>
            <a:ext cx="941916" cy="232833"/>
          </a:xfrm>
          <a:prstGeom prst="right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837738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8015ED0B-7A27-1B48-FB80-EC1CD1C52FAC}"/>
              </a:ext>
            </a:extLst>
          </p:cNvPr>
          <p:cNvSpPr/>
          <p:nvPr/>
        </p:nvSpPr>
        <p:spPr>
          <a:xfrm>
            <a:off x="9851492" y="1582475"/>
            <a:ext cx="1217084" cy="539750"/>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chemeClr val="tx1"/>
                </a:solidFill>
              </a:rPr>
              <a:t>Merging</a:t>
            </a:r>
          </a:p>
          <a:p>
            <a:pPr algn="ctr"/>
            <a:r>
              <a:rPr lang="en-US" sz="1500" dirty="0">
                <a:solidFill>
                  <a:schemeClr val="tx1"/>
                </a:solidFill>
              </a:rPr>
              <a:t>All Matrix</a:t>
            </a:r>
          </a:p>
        </p:txBody>
      </p:sp>
      <p:sp>
        <p:nvSpPr>
          <p:cNvPr id="40" name="Rectangle 39">
            <a:extLst>
              <a:ext uri="{FF2B5EF4-FFF2-40B4-BE49-F238E27FC236}">
                <a16:creationId xmlns:a16="http://schemas.microsoft.com/office/drawing/2014/main" id="{A1B7DDB5-579F-F511-0B1B-543408B9D4ED}"/>
              </a:ext>
            </a:extLst>
          </p:cNvPr>
          <p:cNvSpPr/>
          <p:nvPr/>
        </p:nvSpPr>
        <p:spPr>
          <a:xfrm>
            <a:off x="7734824" y="1582475"/>
            <a:ext cx="1206501" cy="539750"/>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chemeClr val="tx1"/>
                </a:solidFill>
              </a:rPr>
              <a:t>Reverse</a:t>
            </a:r>
            <a:endParaRPr lang="en-US">
              <a:solidFill>
                <a:schemeClr val="tx1"/>
              </a:solidFill>
            </a:endParaRPr>
          </a:p>
          <a:p>
            <a:pPr algn="ctr"/>
            <a:r>
              <a:rPr lang="en-US" sz="1500" dirty="0">
                <a:solidFill>
                  <a:schemeClr val="tx1"/>
                </a:solidFill>
              </a:rPr>
              <a:t>Sort</a:t>
            </a:r>
            <a:endParaRPr lang="en-US">
              <a:solidFill>
                <a:schemeClr val="tx1"/>
              </a:solidFill>
            </a:endParaRPr>
          </a:p>
        </p:txBody>
      </p:sp>
      <p:sp>
        <p:nvSpPr>
          <p:cNvPr id="44" name="Arrow: Down 43">
            <a:extLst>
              <a:ext uri="{FF2B5EF4-FFF2-40B4-BE49-F238E27FC236}">
                <a16:creationId xmlns:a16="http://schemas.microsoft.com/office/drawing/2014/main" id="{E47D0CE2-518D-CF89-F434-1736A86B2186}"/>
              </a:ext>
            </a:extLst>
          </p:cNvPr>
          <p:cNvSpPr/>
          <p:nvPr/>
        </p:nvSpPr>
        <p:spPr>
          <a:xfrm>
            <a:off x="10344925" y="1330867"/>
            <a:ext cx="254000" cy="254001"/>
          </a:xfrm>
          <a:prstGeom prst="down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5" name="Arrow: Left 44">
            <a:extLst>
              <a:ext uri="{FF2B5EF4-FFF2-40B4-BE49-F238E27FC236}">
                <a16:creationId xmlns:a16="http://schemas.microsoft.com/office/drawing/2014/main" id="{4E20097D-51D2-C699-C5DB-84BC438E6920}"/>
              </a:ext>
            </a:extLst>
          </p:cNvPr>
          <p:cNvSpPr/>
          <p:nvPr/>
        </p:nvSpPr>
        <p:spPr>
          <a:xfrm>
            <a:off x="8914829" y="1735992"/>
            <a:ext cx="920748" cy="243416"/>
          </a:xfrm>
          <a:prstGeom prst="leftArrow">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353012F9-8CCA-D364-C008-D0788DD166EE}"/>
              </a:ext>
            </a:extLst>
          </p:cNvPr>
          <p:cNvSpPr/>
          <p:nvPr/>
        </p:nvSpPr>
        <p:spPr>
          <a:xfrm>
            <a:off x="5565240" y="1614224"/>
            <a:ext cx="1206501" cy="539750"/>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chemeClr val="bg1"/>
                </a:solidFill>
              </a:rPr>
              <a:t>I/O</a:t>
            </a:r>
            <a:endParaRPr lang="en-US">
              <a:solidFill>
                <a:schemeClr val="bg1"/>
              </a:solidFill>
            </a:endParaRPr>
          </a:p>
        </p:txBody>
      </p:sp>
      <p:sp>
        <p:nvSpPr>
          <p:cNvPr id="66" name="Arrow: Left 65">
            <a:extLst>
              <a:ext uri="{FF2B5EF4-FFF2-40B4-BE49-F238E27FC236}">
                <a16:creationId xmlns:a16="http://schemas.microsoft.com/office/drawing/2014/main" id="{BB15EE45-7157-B8D3-CC6C-3B20E204CAE7}"/>
              </a:ext>
            </a:extLst>
          </p:cNvPr>
          <p:cNvSpPr/>
          <p:nvPr/>
        </p:nvSpPr>
        <p:spPr>
          <a:xfrm>
            <a:off x="6787578" y="1757158"/>
            <a:ext cx="920748" cy="243416"/>
          </a:xfrm>
          <a:prstGeom prst="leftArrow">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screen shot of a computer">
            <a:extLst>
              <a:ext uri="{FF2B5EF4-FFF2-40B4-BE49-F238E27FC236}">
                <a16:creationId xmlns:a16="http://schemas.microsoft.com/office/drawing/2014/main" id="{E0DF3DAB-3BFF-6185-D0B6-F0FEFA00D797}"/>
              </a:ext>
            </a:extLst>
          </p:cNvPr>
          <p:cNvPicPr>
            <a:picLocks noChangeAspect="1"/>
          </p:cNvPicPr>
          <p:nvPr/>
        </p:nvPicPr>
        <p:blipFill>
          <a:blip r:embed="rId2"/>
          <a:stretch>
            <a:fillRect/>
          </a:stretch>
        </p:blipFill>
        <p:spPr>
          <a:xfrm>
            <a:off x="998009" y="2878666"/>
            <a:ext cx="10333566" cy="2190750"/>
          </a:xfrm>
          <a:prstGeom prst="rect">
            <a:avLst/>
          </a:prstGeom>
        </p:spPr>
      </p:pic>
      <p:sp>
        <p:nvSpPr>
          <p:cNvPr id="13" name="TextBox 12">
            <a:extLst>
              <a:ext uri="{FF2B5EF4-FFF2-40B4-BE49-F238E27FC236}">
                <a16:creationId xmlns:a16="http://schemas.microsoft.com/office/drawing/2014/main" id="{1744F0A6-648A-9905-D1FC-11763BA347A7}"/>
              </a:ext>
            </a:extLst>
          </p:cNvPr>
          <p:cNvSpPr txBox="1"/>
          <p:nvPr/>
        </p:nvSpPr>
        <p:spPr>
          <a:xfrm>
            <a:off x="3225214" y="5448498"/>
            <a:ext cx="614044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accent2"/>
                </a:solidFill>
              </a:rPr>
              <a:t>Takes the summary size from user and prints summary.</a:t>
            </a:r>
          </a:p>
        </p:txBody>
      </p:sp>
      <p:sp>
        <p:nvSpPr>
          <p:cNvPr id="19" name="Rectangle 18">
            <a:extLst>
              <a:ext uri="{FF2B5EF4-FFF2-40B4-BE49-F238E27FC236}">
                <a16:creationId xmlns:a16="http://schemas.microsoft.com/office/drawing/2014/main" id="{C30DEE20-1368-ACDB-5ED9-2DFAB3E50BB2}"/>
              </a:ext>
            </a:extLst>
          </p:cNvPr>
          <p:cNvSpPr/>
          <p:nvPr/>
        </p:nvSpPr>
        <p:spPr>
          <a:xfrm>
            <a:off x="998009" y="778362"/>
            <a:ext cx="1217084" cy="539750"/>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rgbClr val="000000"/>
                </a:solidFill>
              </a:rPr>
              <a:t>Initializing Documents</a:t>
            </a:r>
          </a:p>
        </p:txBody>
      </p:sp>
      <p:sp>
        <p:nvSpPr>
          <p:cNvPr id="20" name="Rectangle 19">
            <a:extLst>
              <a:ext uri="{FF2B5EF4-FFF2-40B4-BE49-F238E27FC236}">
                <a16:creationId xmlns:a16="http://schemas.microsoft.com/office/drawing/2014/main" id="{0A71A30D-7BC0-CD03-4212-9C86D9462D3F}"/>
              </a:ext>
            </a:extLst>
          </p:cNvPr>
          <p:cNvSpPr/>
          <p:nvPr/>
        </p:nvSpPr>
        <p:spPr>
          <a:xfrm>
            <a:off x="3167591" y="778362"/>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t>Text Pre-Processing</a:t>
            </a:r>
          </a:p>
        </p:txBody>
      </p:sp>
      <p:sp>
        <p:nvSpPr>
          <p:cNvPr id="21" name="Rectangle 20">
            <a:extLst>
              <a:ext uri="{FF2B5EF4-FFF2-40B4-BE49-F238E27FC236}">
                <a16:creationId xmlns:a16="http://schemas.microsoft.com/office/drawing/2014/main" id="{97484852-D6AA-A511-2984-A9AD89669835}"/>
              </a:ext>
            </a:extLst>
          </p:cNvPr>
          <p:cNvSpPr/>
          <p:nvPr/>
        </p:nvSpPr>
        <p:spPr>
          <a:xfrm>
            <a:off x="7506758" y="778363"/>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t>TF-IDF Calculation</a:t>
            </a:r>
          </a:p>
        </p:txBody>
      </p:sp>
      <p:sp>
        <p:nvSpPr>
          <p:cNvPr id="22" name="Rectangle 21">
            <a:extLst>
              <a:ext uri="{FF2B5EF4-FFF2-40B4-BE49-F238E27FC236}">
                <a16:creationId xmlns:a16="http://schemas.microsoft.com/office/drawing/2014/main" id="{6BC7C285-E2C8-2C56-2F70-CA5B276FCCC5}"/>
              </a:ext>
            </a:extLst>
          </p:cNvPr>
          <p:cNvSpPr/>
          <p:nvPr/>
        </p:nvSpPr>
        <p:spPr>
          <a:xfrm>
            <a:off x="5347758" y="778362"/>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smtClean="0"/>
              <a:t>Matrix Initialization</a:t>
            </a:r>
            <a:endParaRPr lang="en-US" sz="1500" dirty="0"/>
          </a:p>
        </p:txBody>
      </p:sp>
      <p:sp>
        <p:nvSpPr>
          <p:cNvPr id="23" name="Rectangle 22">
            <a:extLst>
              <a:ext uri="{FF2B5EF4-FFF2-40B4-BE49-F238E27FC236}">
                <a16:creationId xmlns:a16="http://schemas.microsoft.com/office/drawing/2014/main" id="{080362DC-10AD-08F4-E77A-C72338F2003E}"/>
              </a:ext>
            </a:extLst>
          </p:cNvPr>
          <p:cNvSpPr/>
          <p:nvPr/>
        </p:nvSpPr>
        <p:spPr>
          <a:xfrm>
            <a:off x="9644591" y="778362"/>
            <a:ext cx="1909096"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smtClean="0">
                <a:ea typeface="+mn-lt"/>
                <a:cs typeface="+mn-lt"/>
              </a:rPr>
              <a:t>Sentence Scoring and Summarization</a:t>
            </a:r>
            <a:endParaRPr lang="en-US" sz="1500" dirty="0">
              <a:ea typeface="+mn-lt"/>
              <a:cs typeface="+mn-lt"/>
            </a:endParaRPr>
          </a:p>
        </p:txBody>
      </p:sp>
      <p:sp>
        <p:nvSpPr>
          <p:cNvPr id="24" name="Arrow: Right 13">
            <a:extLst>
              <a:ext uri="{FF2B5EF4-FFF2-40B4-BE49-F238E27FC236}">
                <a16:creationId xmlns:a16="http://schemas.microsoft.com/office/drawing/2014/main" id="{D620E66F-3EF1-575A-86C6-7B10585F91F2}"/>
              </a:ext>
            </a:extLst>
          </p:cNvPr>
          <p:cNvSpPr/>
          <p:nvPr/>
        </p:nvSpPr>
        <p:spPr>
          <a:xfrm>
            <a:off x="2226216" y="935061"/>
            <a:ext cx="941916" cy="232833"/>
          </a:xfrm>
          <a:prstGeom prst="rightArrow">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5" name="Arrow: Right 15">
            <a:extLst>
              <a:ext uri="{FF2B5EF4-FFF2-40B4-BE49-F238E27FC236}">
                <a16:creationId xmlns:a16="http://schemas.microsoft.com/office/drawing/2014/main" id="{6D3EC71D-ED36-DEB5-F11F-8E3812157459}"/>
              </a:ext>
            </a:extLst>
          </p:cNvPr>
          <p:cNvSpPr/>
          <p:nvPr/>
        </p:nvSpPr>
        <p:spPr>
          <a:xfrm>
            <a:off x="4406382" y="935060"/>
            <a:ext cx="941916" cy="232833"/>
          </a:xfrm>
          <a:prstGeom prst="rightArrow">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6" name="Arrow: Right 17">
            <a:extLst>
              <a:ext uri="{FF2B5EF4-FFF2-40B4-BE49-F238E27FC236}">
                <a16:creationId xmlns:a16="http://schemas.microsoft.com/office/drawing/2014/main" id="{C2EDFD41-45E6-C2BA-3FC9-781F08A4D3DD}"/>
              </a:ext>
            </a:extLst>
          </p:cNvPr>
          <p:cNvSpPr/>
          <p:nvPr/>
        </p:nvSpPr>
        <p:spPr>
          <a:xfrm>
            <a:off x="6565382" y="935061"/>
            <a:ext cx="941916" cy="232833"/>
          </a:xfrm>
          <a:prstGeom prst="rightArrow">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7" name="Arrow: Right 19">
            <a:extLst>
              <a:ext uri="{FF2B5EF4-FFF2-40B4-BE49-F238E27FC236}">
                <a16:creationId xmlns:a16="http://schemas.microsoft.com/office/drawing/2014/main" id="{85D27AE3-5DE3-C716-6991-C20C5934F197}"/>
              </a:ext>
            </a:extLst>
          </p:cNvPr>
          <p:cNvSpPr/>
          <p:nvPr/>
        </p:nvSpPr>
        <p:spPr>
          <a:xfrm>
            <a:off x="8724382" y="935060"/>
            <a:ext cx="941916" cy="232833"/>
          </a:xfrm>
          <a:prstGeom prst="rightArrow">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922653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0C51A-1D7D-AB35-350E-2D327AE0534B}"/>
              </a:ext>
            </a:extLst>
          </p:cNvPr>
          <p:cNvSpPr>
            <a:spLocks noGrp="1"/>
          </p:cNvSpPr>
          <p:nvPr>
            <p:ph type="title"/>
          </p:nvPr>
        </p:nvSpPr>
        <p:spPr/>
        <p:txBody>
          <a:bodyPr/>
          <a:lstStyle/>
          <a:p>
            <a:pPr algn="ctr"/>
            <a:r>
              <a:rPr lang="en-US" dirty="0">
                <a:solidFill>
                  <a:schemeClr val="accent2"/>
                </a:solidFill>
                <a:ea typeface="+mj-lt"/>
                <a:cs typeface="+mj-lt"/>
              </a:rPr>
              <a:t>7. Future Work</a:t>
            </a:r>
          </a:p>
        </p:txBody>
      </p:sp>
      <p:sp>
        <p:nvSpPr>
          <p:cNvPr id="3" name="Content Placeholder 2">
            <a:extLst>
              <a:ext uri="{FF2B5EF4-FFF2-40B4-BE49-F238E27FC236}">
                <a16:creationId xmlns:a16="http://schemas.microsoft.com/office/drawing/2014/main" id="{53BCF510-40C9-43A0-1C97-61BFD9439A69}"/>
              </a:ext>
            </a:extLst>
          </p:cNvPr>
          <p:cNvSpPr>
            <a:spLocks noGrp="1"/>
          </p:cNvSpPr>
          <p:nvPr>
            <p:ph idx="1"/>
          </p:nvPr>
        </p:nvSpPr>
        <p:spPr/>
        <p:txBody>
          <a:bodyPr vert="horz" lIns="91440" tIns="45720" rIns="91440" bIns="45720" rtlCol="0" anchor="t">
            <a:normAutofit/>
          </a:bodyPr>
          <a:lstStyle/>
          <a:p>
            <a:pPr marL="0" indent="0">
              <a:buNone/>
            </a:pPr>
            <a:endParaRPr lang="en-US" dirty="0"/>
          </a:p>
          <a:p>
            <a:pPr marL="514350" indent="-514350">
              <a:buAutoNum type="arabicPeriod"/>
            </a:pPr>
            <a:r>
              <a:rPr lang="en-US" dirty="0"/>
              <a:t>Removing Stop-words</a:t>
            </a:r>
          </a:p>
          <a:p>
            <a:pPr marL="514350" indent="-514350">
              <a:buAutoNum type="arabicPeriod"/>
            </a:pPr>
            <a:r>
              <a:rPr lang="en-US" dirty="0"/>
              <a:t>Text Formatting</a:t>
            </a:r>
            <a:endParaRPr lang="en-US" dirty="0" err="1"/>
          </a:p>
          <a:p>
            <a:pPr marL="514350" indent="-514350">
              <a:buAutoNum type="arabicPeriod"/>
            </a:pPr>
            <a:r>
              <a:rPr lang="en-US" dirty="0"/>
              <a:t>Software System</a:t>
            </a:r>
          </a:p>
          <a:p>
            <a:pPr marL="514350" indent="-514350">
              <a:buAutoNum type="arabicPeriod"/>
            </a:pPr>
            <a:r>
              <a:rPr lang="en-US">
                <a:ea typeface="+mn-lt"/>
                <a:cs typeface="+mn-lt"/>
              </a:rPr>
              <a:t>Combining extractive with abstractive methods</a:t>
            </a:r>
            <a:endParaRPr lang="en-US" dirty="0"/>
          </a:p>
          <a:p>
            <a:pPr marL="514350" indent="-514350">
              <a:buAutoNum type="arabicPeriod"/>
            </a:pPr>
            <a:endParaRPr lang="en-US" dirty="0"/>
          </a:p>
        </p:txBody>
      </p:sp>
    </p:spTree>
    <p:extLst>
      <p:ext uri="{BB962C8B-B14F-4D97-AF65-F5344CB8AC3E}">
        <p14:creationId xmlns:p14="http://schemas.microsoft.com/office/powerpoint/2010/main" val="29142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0C51A-1D7D-AB35-350E-2D327AE0534B}"/>
              </a:ext>
            </a:extLst>
          </p:cNvPr>
          <p:cNvSpPr>
            <a:spLocks noGrp="1"/>
          </p:cNvSpPr>
          <p:nvPr>
            <p:ph type="title"/>
          </p:nvPr>
        </p:nvSpPr>
        <p:spPr/>
        <p:txBody>
          <a:bodyPr/>
          <a:lstStyle/>
          <a:p>
            <a:pPr algn="ctr"/>
            <a:r>
              <a:rPr lang="en-US" dirty="0">
                <a:solidFill>
                  <a:schemeClr val="accent2"/>
                </a:solidFill>
                <a:ea typeface="+mj-lt"/>
                <a:cs typeface="+mj-lt"/>
              </a:rPr>
              <a:t>8. Conclusion</a:t>
            </a:r>
          </a:p>
        </p:txBody>
      </p:sp>
      <p:sp>
        <p:nvSpPr>
          <p:cNvPr id="3" name="Content Placeholder 2">
            <a:extLst>
              <a:ext uri="{FF2B5EF4-FFF2-40B4-BE49-F238E27FC236}">
                <a16:creationId xmlns:a16="http://schemas.microsoft.com/office/drawing/2014/main" id="{53BCF510-40C9-43A0-1C97-61BFD9439A69}"/>
              </a:ext>
            </a:extLst>
          </p:cNvPr>
          <p:cNvSpPr>
            <a:spLocks noGrp="1"/>
          </p:cNvSpPr>
          <p:nvPr>
            <p:ph idx="1"/>
          </p:nvPr>
        </p:nvSpPr>
        <p:spPr>
          <a:xfrm>
            <a:off x="838200" y="2132542"/>
            <a:ext cx="10515600" cy="4351338"/>
          </a:xfrm>
        </p:spPr>
        <p:txBody>
          <a:bodyPr vert="horz" lIns="91440" tIns="45720" rIns="91440" bIns="45720" rtlCol="0" anchor="t">
            <a:normAutofit/>
          </a:bodyPr>
          <a:lstStyle/>
          <a:p>
            <a:pPr marL="514350" indent="-514350">
              <a:buAutoNum type="arabicPeriod"/>
            </a:pPr>
            <a:r>
              <a:rPr lang="en-US">
                <a:ea typeface="+mn-lt"/>
                <a:cs typeface="+mn-lt"/>
              </a:rPr>
              <a:t>TF-IDF can significantly reduce the time and effort </a:t>
            </a:r>
          </a:p>
          <a:p>
            <a:pPr marL="514350" indent="-514350">
              <a:buAutoNum type="arabicPeriod"/>
            </a:pPr>
            <a:r>
              <a:rPr lang="en-US">
                <a:ea typeface="+mn-lt"/>
                <a:cs typeface="+mn-lt"/>
              </a:rPr>
              <a:t>Boosts information accessibility, aids quick decision-making, and improves content consumption</a:t>
            </a:r>
          </a:p>
          <a:p>
            <a:pPr marL="514350" indent="-514350">
              <a:buAutoNum type="arabicPeriod"/>
            </a:pPr>
            <a:r>
              <a:rPr lang="en-US">
                <a:ea typeface="+mn-lt"/>
                <a:cs typeface="+mn-lt"/>
              </a:rPr>
              <a:t>Face challenges in handling nuanced information and maintaining coherence and context.</a:t>
            </a:r>
          </a:p>
          <a:p>
            <a:pPr marL="514350" indent="-514350">
              <a:buAutoNum type="arabicPeriod"/>
            </a:pPr>
            <a:r>
              <a:rPr lang="en-US">
                <a:ea typeface="+mn-lt"/>
                <a:cs typeface="+mn-lt"/>
              </a:rPr>
              <a:t>Combining extractive with abstractive methods holds potential.</a:t>
            </a:r>
            <a:endParaRPr lang="en-US" dirty="0"/>
          </a:p>
        </p:txBody>
      </p:sp>
    </p:spTree>
    <p:extLst>
      <p:ext uri="{BB962C8B-B14F-4D97-AF65-F5344CB8AC3E}">
        <p14:creationId xmlns:p14="http://schemas.microsoft.com/office/powerpoint/2010/main" val="158985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9DBDE-2B0B-E74A-A2B9-7024EC554754}"/>
              </a:ext>
            </a:extLst>
          </p:cNvPr>
          <p:cNvSpPr>
            <a:spLocks noGrp="1"/>
          </p:cNvSpPr>
          <p:nvPr>
            <p:ph type="title"/>
          </p:nvPr>
        </p:nvSpPr>
        <p:spPr>
          <a:xfrm>
            <a:off x="838200" y="2756958"/>
            <a:ext cx="10515600" cy="1325563"/>
          </a:xfrm>
        </p:spPr>
        <p:txBody>
          <a:bodyPr/>
          <a:lstStyle/>
          <a:p>
            <a:pPr algn="ctr"/>
            <a:r>
              <a:rPr lang="en-US">
                <a:solidFill>
                  <a:schemeClr val="accent2"/>
                </a:solidFill>
              </a:rPr>
              <a:t>Thank you!</a:t>
            </a:r>
            <a:endParaRPr lang="en-US"/>
          </a:p>
        </p:txBody>
      </p:sp>
    </p:spTree>
    <p:extLst>
      <p:ext uri="{BB962C8B-B14F-4D97-AF65-F5344CB8AC3E}">
        <p14:creationId xmlns:p14="http://schemas.microsoft.com/office/powerpoint/2010/main" val="881849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2B2FC-6926-DAE3-CAED-138754202A0A}"/>
              </a:ext>
            </a:extLst>
          </p:cNvPr>
          <p:cNvSpPr>
            <a:spLocks noGrp="1"/>
          </p:cNvSpPr>
          <p:nvPr>
            <p:ph type="title"/>
          </p:nvPr>
        </p:nvSpPr>
        <p:spPr>
          <a:xfrm>
            <a:off x="838200" y="3738912"/>
            <a:ext cx="10515600" cy="1325563"/>
          </a:xfrm>
        </p:spPr>
        <p:txBody>
          <a:bodyPr/>
          <a:lstStyle/>
          <a:p>
            <a:pPr algn="ctr"/>
            <a:r>
              <a:rPr lang="en-US" dirty="0"/>
              <a:t>What is </a:t>
            </a:r>
            <a:r>
              <a:rPr lang="en-US" dirty="0">
                <a:solidFill>
                  <a:schemeClr val="accent2"/>
                </a:solidFill>
              </a:rPr>
              <a:t>summarization</a:t>
            </a:r>
            <a:r>
              <a:rPr lang="en-US" dirty="0"/>
              <a:t>?</a:t>
            </a:r>
          </a:p>
        </p:txBody>
      </p:sp>
      <p:sp>
        <p:nvSpPr>
          <p:cNvPr id="3" name="Title 1">
            <a:extLst>
              <a:ext uri="{FF2B5EF4-FFF2-40B4-BE49-F238E27FC236}">
                <a16:creationId xmlns:a16="http://schemas.microsoft.com/office/drawing/2014/main" id="{B1633640-D700-D209-00D4-B4E400ACACD4}"/>
              </a:ext>
            </a:extLst>
          </p:cNvPr>
          <p:cNvSpPr txBox="1">
            <a:spLocks/>
          </p:cNvSpPr>
          <p:nvPr/>
        </p:nvSpPr>
        <p:spPr>
          <a:xfrm>
            <a:off x="714375" y="241334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742950" indent="-742950" algn="ctr">
              <a:buFontTx/>
              <a:buAutoNum type="arabicPeriod"/>
            </a:pPr>
            <a:r>
              <a:rPr lang="en-US" dirty="0" smtClean="0">
                <a:solidFill>
                  <a:schemeClr val="accent2"/>
                </a:solidFill>
              </a:rPr>
              <a:t>Introduction</a:t>
            </a:r>
            <a:endParaRPr lang="en-US" dirty="0">
              <a:solidFill>
                <a:schemeClr val="accent2"/>
              </a:solidFill>
            </a:endParaRPr>
          </a:p>
        </p:txBody>
      </p:sp>
    </p:spTree>
    <p:extLst>
      <p:ext uri="{BB962C8B-B14F-4D97-AF65-F5344CB8AC3E}">
        <p14:creationId xmlns:p14="http://schemas.microsoft.com/office/powerpoint/2010/main" val="1145036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Content Placeholder 18" descr="A close-up of a book&#10;&#10;Description automatically generated">
            <a:extLst>
              <a:ext uri="{FF2B5EF4-FFF2-40B4-BE49-F238E27FC236}">
                <a16:creationId xmlns:a16="http://schemas.microsoft.com/office/drawing/2014/main" id="{8CE07238-5AF9-C160-D34F-BC9C00FCA5D3}"/>
              </a:ext>
            </a:extLst>
          </p:cNvPr>
          <p:cNvPicPr>
            <a:picLocks noGrp="1" noChangeAspect="1"/>
          </p:cNvPicPr>
          <p:nvPr>
            <p:ph idx="1"/>
          </p:nvPr>
        </p:nvPicPr>
        <p:blipFill rotWithShape="1">
          <a:blip r:embed="rId2"/>
          <a:srcRect l="1002" t="-15" r="-772" b="25821"/>
          <a:stretch/>
        </p:blipFill>
        <p:spPr>
          <a:xfrm>
            <a:off x="500079" y="-1472"/>
            <a:ext cx="11204789" cy="6863728"/>
          </a:xfrm>
        </p:spPr>
      </p:pic>
      <p:sp>
        <p:nvSpPr>
          <p:cNvPr id="20" name="TextBox 19">
            <a:extLst>
              <a:ext uri="{FF2B5EF4-FFF2-40B4-BE49-F238E27FC236}">
                <a16:creationId xmlns:a16="http://schemas.microsoft.com/office/drawing/2014/main" id="{BDBE3A84-5D59-5F24-F9A7-E65D1AB22C35}"/>
              </a:ext>
            </a:extLst>
          </p:cNvPr>
          <p:cNvSpPr txBox="1"/>
          <p:nvPr/>
        </p:nvSpPr>
        <p:spPr>
          <a:xfrm>
            <a:off x="1324850" y="547579"/>
            <a:ext cx="457716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ea typeface="+mn-lt"/>
                <a:cs typeface="+mn-lt"/>
              </a:rPr>
              <a:t>Holidays are the most joyous time for every student. Everyone loves holidays, whether they are for one day or one month! Students especially look forward to their annual school vacation. They love that they don’t need to get up early for school and can get extra sleep hours. It’s a healthy break from a routine. Kids plan so many things for their holidays; some want to spend it with their cousins in their grandparent’s or relatives’ house. Some plan for a family holiday where they visit and explore new places. It is also a good time to learn new things or pursue new hobbies. Holidays are magical days full of fun and enjoyment.</a:t>
            </a:r>
            <a:endParaRPr lang="en-US" dirty="0"/>
          </a:p>
          <a:p>
            <a:pPr algn="l"/>
            <a:endParaRPr lang="en-US" dirty="0"/>
          </a:p>
        </p:txBody>
      </p:sp>
      <p:sp>
        <p:nvSpPr>
          <p:cNvPr id="21" name="TextBox 20">
            <a:extLst>
              <a:ext uri="{FF2B5EF4-FFF2-40B4-BE49-F238E27FC236}">
                <a16:creationId xmlns:a16="http://schemas.microsoft.com/office/drawing/2014/main" id="{AE5E7236-BC5C-E401-0DF6-8F0A0BF1983F}"/>
              </a:ext>
            </a:extLst>
          </p:cNvPr>
          <p:cNvSpPr txBox="1"/>
          <p:nvPr/>
        </p:nvSpPr>
        <p:spPr>
          <a:xfrm>
            <a:off x="7221986" y="2219856"/>
            <a:ext cx="347748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solidFill>
                  <a:schemeClr val="accent2"/>
                </a:solidFill>
                <a:ea typeface="+mn-lt"/>
                <a:cs typeface="+mn-lt"/>
              </a:rPr>
              <a:t>Holidays are the most joyous time for every student.  Students especially look forward to their annual school vacation. Holidays are magical days full of fun and enjoyment.</a:t>
            </a:r>
            <a:endParaRPr lang="en-US">
              <a:solidFill>
                <a:schemeClr val="accent2"/>
              </a:solidFill>
            </a:endParaRPr>
          </a:p>
        </p:txBody>
      </p:sp>
      <p:sp>
        <p:nvSpPr>
          <p:cNvPr id="22" name="TextBox 21">
            <a:extLst>
              <a:ext uri="{FF2B5EF4-FFF2-40B4-BE49-F238E27FC236}">
                <a16:creationId xmlns:a16="http://schemas.microsoft.com/office/drawing/2014/main" id="{5EA4DD91-B017-567C-196D-A1A9090C6C5D}"/>
              </a:ext>
            </a:extLst>
          </p:cNvPr>
          <p:cNvSpPr txBox="1"/>
          <p:nvPr/>
        </p:nvSpPr>
        <p:spPr>
          <a:xfrm>
            <a:off x="1782806" y="5660309"/>
            <a:ext cx="3673097"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dirty="0"/>
              <a:t>Large Text Body</a:t>
            </a:r>
          </a:p>
        </p:txBody>
      </p:sp>
      <p:sp>
        <p:nvSpPr>
          <p:cNvPr id="23" name="TextBox 22">
            <a:extLst>
              <a:ext uri="{FF2B5EF4-FFF2-40B4-BE49-F238E27FC236}">
                <a16:creationId xmlns:a16="http://schemas.microsoft.com/office/drawing/2014/main" id="{5F09EB1B-DF67-D459-5B9C-AB547810D40D}"/>
              </a:ext>
            </a:extLst>
          </p:cNvPr>
          <p:cNvSpPr txBox="1"/>
          <p:nvPr/>
        </p:nvSpPr>
        <p:spPr>
          <a:xfrm>
            <a:off x="7220127" y="5660308"/>
            <a:ext cx="3673097"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dirty="0">
                <a:ea typeface="+mn-lt"/>
                <a:cs typeface="+mn-lt"/>
              </a:rPr>
              <a:t>Summarized text</a:t>
            </a:r>
            <a:endParaRPr lang="en-US" sz="2500" dirty="0"/>
          </a:p>
        </p:txBody>
      </p:sp>
      <p:pic>
        <p:nvPicPr>
          <p:cNvPr id="2" name="Picture 1">
            <a:extLst>
              <a:ext uri="{FF2B5EF4-FFF2-40B4-BE49-F238E27FC236}">
                <a16:creationId xmlns:a16="http://schemas.microsoft.com/office/drawing/2014/main" id="{EF8BE188-29DD-AD1E-6242-31569D39F0A3}"/>
              </a:ext>
            </a:extLst>
          </p:cNvPr>
          <p:cNvPicPr>
            <a:picLocks noChangeAspect="1"/>
          </p:cNvPicPr>
          <p:nvPr/>
        </p:nvPicPr>
        <p:blipFill>
          <a:blip r:embed="rId3"/>
          <a:stretch>
            <a:fillRect/>
          </a:stretch>
        </p:blipFill>
        <p:spPr>
          <a:xfrm>
            <a:off x="5462948" y="170483"/>
            <a:ext cx="1266107" cy="5845443"/>
          </a:xfrm>
          <a:prstGeom prst="rect">
            <a:avLst/>
          </a:prstGeom>
        </p:spPr>
      </p:pic>
    </p:spTree>
    <p:extLst>
      <p:ext uri="{BB962C8B-B14F-4D97-AF65-F5344CB8AC3E}">
        <p14:creationId xmlns:p14="http://schemas.microsoft.com/office/powerpoint/2010/main" val="1190185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AAC1D-929C-0697-EA36-7ED9F695307C}"/>
              </a:ext>
            </a:extLst>
          </p:cNvPr>
          <p:cNvSpPr>
            <a:spLocks noGrp="1"/>
          </p:cNvSpPr>
          <p:nvPr>
            <p:ph type="title"/>
          </p:nvPr>
        </p:nvSpPr>
        <p:spPr/>
        <p:txBody>
          <a:bodyPr/>
          <a:lstStyle/>
          <a:p>
            <a:r>
              <a:rPr lang="en-US" dirty="0"/>
              <a:t>There are </a:t>
            </a:r>
            <a:r>
              <a:rPr lang="en-US" dirty="0">
                <a:solidFill>
                  <a:schemeClr val="accent2"/>
                </a:solidFill>
              </a:rPr>
              <a:t>2 types</a:t>
            </a:r>
            <a:r>
              <a:rPr lang="en-US" dirty="0"/>
              <a:t> of summarization</a:t>
            </a:r>
          </a:p>
        </p:txBody>
      </p:sp>
      <p:pic>
        <p:nvPicPr>
          <p:cNvPr id="4" name="Content Placeholder 3" descr="A diagram of text summarization&#10;&#10;Description automatically generated">
            <a:extLst>
              <a:ext uri="{FF2B5EF4-FFF2-40B4-BE49-F238E27FC236}">
                <a16:creationId xmlns:a16="http://schemas.microsoft.com/office/drawing/2014/main" id="{74C5A774-9241-FF18-6479-7F48EFD23975}"/>
              </a:ext>
            </a:extLst>
          </p:cNvPr>
          <p:cNvPicPr>
            <a:picLocks noGrp="1" noChangeAspect="1"/>
          </p:cNvPicPr>
          <p:nvPr>
            <p:ph idx="1"/>
          </p:nvPr>
        </p:nvPicPr>
        <p:blipFill>
          <a:blip r:embed="rId2"/>
          <a:stretch>
            <a:fillRect/>
          </a:stretch>
        </p:blipFill>
        <p:spPr>
          <a:xfrm>
            <a:off x="2049570" y="2377363"/>
            <a:ext cx="8092858" cy="2950811"/>
          </a:xfrm>
        </p:spPr>
      </p:pic>
    </p:spTree>
    <p:extLst>
      <p:ext uri="{BB962C8B-B14F-4D97-AF65-F5344CB8AC3E}">
        <p14:creationId xmlns:p14="http://schemas.microsoft.com/office/powerpoint/2010/main" val="19395807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2B2FC-6926-DAE3-CAED-138754202A0A}"/>
              </a:ext>
            </a:extLst>
          </p:cNvPr>
          <p:cNvSpPr>
            <a:spLocks noGrp="1"/>
          </p:cNvSpPr>
          <p:nvPr>
            <p:ph type="title"/>
          </p:nvPr>
        </p:nvSpPr>
        <p:spPr>
          <a:xfrm>
            <a:off x="844657" y="628677"/>
            <a:ext cx="10218198" cy="1325563"/>
          </a:xfrm>
        </p:spPr>
        <p:txBody>
          <a:bodyPr/>
          <a:lstStyle/>
          <a:p>
            <a:pPr algn="ctr"/>
            <a:r>
              <a:rPr lang="en-US" dirty="0"/>
              <a:t>But what is </a:t>
            </a:r>
            <a:r>
              <a:rPr lang="en-US" b="1" dirty="0">
                <a:solidFill>
                  <a:schemeClr val="accent2"/>
                </a:solidFill>
              </a:rPr>
              <a:t>extractive </a:t>
            </a:r>
            <a:r>
              <a:rPr lang="en-US" dirty="0"/>
              <a:t>summarization?</a:t>
            </a:r>
          </a:p>
        </p:txBody>
      </p:sp>
      <p:sp>
        <p:nvSpPr>
          <p:cNvPr id="3" name="Title 1">
            <a:extLst>
              <a:ext uri="{FF2B5EF4-FFF2-40B4-BE49-F238E27FC236}">
                <a16:creationId xmlns:a16="http://schemas.microsoft.com/office/drawing/2014/main" id="{07DC3F9B-78C0-61C0-E645-CAA44BD81BC1}"/>
              </a:ext>
            </a:extLst>
          </p:cNvPr>
          <p:cNvSpPr txBox="1">
            <a:spLocks/>
          </p:cNvSpPr>
          <p:nvPr/>
        </p:nvSpPr>
        <p:spPr>
          <a:xfrm>
            <a:off x="844657" y="227570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accent2"/>
                </a:solidFill>
              </a:rPr>
              <a:t>Extractive Summarization</a:t>
            </a:r>
            <a:endParaRPr lang="en-US" dirty="0">
              <a:solidFill>
                <a:schemeClr val="accent2"/>
              </a:solidFill>
            </a:endParaRPr>
          </a:p>
        </p:txBody>
      </p:sp>
      <p:sp>
        <p:nvSpPr>
          <p:cNvPr id="4" name="Content Placeholder 2">
            <a:extLst>
              <a:ext uri="{FF2B5EF4-FFF2-40B4-BE49-F238E27FC236}">
                <a16:creationId xmlns:a16="http://schemas.microsoft.com/office/drawing/2014/main" id="{DBEDAEBF-3B69-7667-8F3C-489C5D0FF666}"/>
              </a:ext>
            </a:extLst>
          </p:cNvPr>
          <p:cNvSpPr>
            <a:spLocks noGrp="1"/>
          </p:cNvSpPr>
          <p:nvPr>
            <p:ph idx="1"/>
          </p:nvPr>
        </p:nvSpPr>
        <p:spPr>
          <a:xfrm>
            <a:off x="844658" y="3922735"/>
            <a:ext cx="10218197" cy="1703709"/>
          </a:xfrm>
        </p:spPr>
        <p:txBody>
          <a:bodyPr vert="horz" lIns="91440" tIns="45720" rIns="91440" bIns="45720" rtlCol="0" anchor="t">
            <a:normAutofit/>
          </a:bodyPr>
          <a:lstStyle/>
          <a:p>
            <a:pPr marL="0" indent="0" algn="ctr">
              <a:buNone/>
            </a:pPr>
            <a:r>
              <a:rPr lang="en-US" b="1" i="1" dirty="0"/>
              <a:t>"</a:t>
            </a:r>
            <a:r>
              <a:rPr lang="en-US" b="1" i="1" dirty="0">
                <a:ea typeface="+mn-lt"/>
                <a:cs typeface="+mn-lt"/>
              </a:rPr>
              <a:t> </a:t>
            </a:r>
            <a:r>
              <a:rPr lang="en" i="1" dirty="0">
                <a:ea typeface="+mn-lt"/>
                <a:cs typeface="+mn-lt"/>
              </a:rPr>
              <a:t>It simply </a:t>
            </a:r>
            <a:r>
              <a:rPr lang="en" b="1" i="1" dirty="0">
                <a:solidFill>
                  <a:schemeClr val="accent2"/>
                </a:solidFill>
                <a:ea typeface="+mn-lt"/>
                <a:cs typeface="+mn-lt"/>
              </a:rPr>
              <a:t>takes out</a:t>
            </a:r>
            <a:r>
              <a:rPr lang="en" i="1" dirty="0">
                <a:ea typeface="+mn-lt"/>
                <a:cs typeface="+mn-lt"/>
              </a:rPr>
              <a:t> the </a:t>
            </a:r>
            <a:r>
              <a:rPr lang="en" b="1" i="1" dirty="0">
                <a:solidFill>
                  <a:schemeClr val="accent2"/>
                </a:solidFill>
                <a:ea typeface="+mn-lt"/>
                <a:cs typeface="+mn-lt"/>
              </a:rPr>
              <a:t>important sentences or highest scoring sentences</a:t>
            </a:r>
            <a:r>
              <a:rPr lang="en" i="1" dirty="0">
                <a:ea typeface="+mn-lt"/>
                <a:cs typeface="+mn-lt"/>
              </a:rPr>
              <a:t> from the original text and joins them to form a summary. </a:t>
            </a:r>
            <a:r>
              <a:rPr lang="en-US" b="1" i="1" dirty="0"/>
              <a:t>"</a:t>
            </a:r>
            <a:endParaRPr lang="en-US" dirty="0"/>
          </a:p>
        </p:txBody>
      </p:sp>
    </p:spTree>
    <p:extLst>
      <p:ext uri="{BB962C8B-B14F-4D97-AF65-F5344CB8AC3E}">
        <p14:creationId xmlns:p14="http://schemas.microsoft.com/office/powerpoint/2010/main" val="12159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Content Placeholder 18" descr="A close-up of a book&#10;&#10;Description automatically generated">
            <a:extLst>
              <a:ext uri="{FF2B5EF4-FFF2-40B4-BE49-F238E27FC236}">
                <a16:creationId xmlns:a16="http://schemas.microsoft.com/office/drawing/2014/main" id="{8CE07238-5AF9-C160-D34F-BC9C00FCA5D3}"/>
              </a:ext>
            </a:extLst>
          </p:cNvPr>
          <p:cNvPicPr>
            <a:picLocks noGrp="1" noChangeAspect="1"/>
          </p:cNvPicPr>
          <p:nvPr>
            <p:ph idx="1"/>
          </p:nvPr>
        </p:nvPicPr>
        <p:blipFill rotWithShape="1">
          <a:blip r:embed="rId2"/>
          <a:srcRect l="1002" t="-15" r="-772" b="25821"/>
          <a:stretch/>
        </p:blipFill>
        <p:spPr>
          <a:xfrm>
            <a:off x="500079" y="-1472"/>
            <a:ext cx="11204789" cy="6863728"/>
          </a:xfrm>
        </p:spPr>
      </p:pic>
      <p:sp>
        <p:nvSpPr>
          <p:cNvPr id="20" name="TextBox 19">
            <a:extLst>
              <a:ext uri="{FF2B5EF4-FFF2-40B4-BE49-F238E27FC236}">
                <a16:creationId xmlns:a16="http://schemas.microsoft.com/office/drawing/2014/main" id="{BDBE3A84-5D59-5F24-F9A7-E65D1AB22C35}"/>
              </a:ext>
            </a:extLst>
          </p:cNvPr>
          <p:cNvSpPr txBox="1"/>
          <p:nvPr/>
        </p:nvSpPr>
        <p:spPr>
          <a:xfrm>
            <a:off x="1324850" y="547579"/>
            <a:ext cx="457716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ea typeface="+mn-lt"/>
                <a:cs typeface="+mn-lt"/>
              </a:rPr>
              <a:t>Holidays are the most joyous time for every student. Everyone loves holidays, whether they are for one day or one month! Students especially look forward to their annual school vacation.</a:t>
            </a:r>
            <a:r>
              <a:rPr lang="en-US" b="1" dirty="0">
                <a:solidFill>
                  <a:srgbClr val="FFFF00"/>
                </a:solidFill>
                <a:ea typeface="+mn-lt"/>
                <a:cs typeface="+mn-lt"/>
              </a:rPr>
              <a:t> </a:t>
            </a:r>
            <a:r>
              <a:rPr lang="en-US" dirty="0">
                <a:ea typeface="+mn-lt"/>
                <a:cs typeface="+mn-lt"/>
              </a:rPr>
              <a:t>They love that they don’t need to get up early for school and can get extra sleep hours. It’s a healthy break from a routine. Kids plan so many things for their holidays; some want to spend it with their cousins in their grandparent’s or relatives’ house. Some plan for a family holiday where they visit and explore new places. It is also a good time to learn new things or pursue new hobbies. Holidays are magical days full of fun and enjoyment.</a:t>
            </a:r>
            <a:endParaRPr lang="en-US" dirty="0"/>
          </a:p>
          <a:p>
            <a:pPr algn="l"/>
            <a:endParaRPr lang="en-US" dirty="0"/>
          </a:p>
        </p:txBody>
      </p:sp>
      <p:sp>
        <p:nvSpPr>
          <p:cNvPr id="21" name="TextBox 20">
            <a:extLst>
              <a:ext uri="{FF2B5EF4-FFF2-40B4-BE49-F238E27FC236}">
                <a16:creationId xmlns:a16="http://schemas.microsoft.com/office/drawing/2014/main" id="{AE5E7236-BC5C-E401-0DF6-8F0A0BF1983F}"/>
              </a:ext>
            </a:extLst>
          </p:cNvPr>
          <p:cNvSpPr txBox="1"/>
          <p:nvPr/>
        </p:nvSpPr>
        <p:spPr>
          <a:xfrm>
            <a:off x="6950765" y="2568567"/>
            <a:ext cx="4213654"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ea typeface="+mn-lt"/>
                <a:cs typeface="+mn-lt"/>
              </a:rPr>
              <a:t>Holidays are the most joyous time for every student.  Students especially look forward to their annual school vacation. Holidays are magical days full of fun and enjoyment.</a:t>
            </a:r>
            <a:endParaRPr lang="en-US"/>
          </a:p>
        </p:txBody>
      </p:sp>
      <p:sp>
        <p:nvSpPr>
          <p:cNvPr id="22" name="TextBox 21">
            <a:extLst>
              <a:ext uri="{FF2B5EF4-FFF2-40B4-BE49-F238E27FC236}">
                <a16:creationId xmlns:a16="http://schemas.microsoft.com/office/drawing/2014/main" id="{5EA4DD91-B017-567C-196D-A1A9090C6C5D}"/>
              </a:ext>
            </a:extLst>
          </p:cNvPr>
          <p:cNvSpPr txBox="1"/>
          <p:nvPr/>
        </p:nvSpPr>
        <p:spPr>
          <a:xfrm>
            <a:off x="1782806" y="5660309"/>
            <a:ext cx="3673097"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dirty="0"/>
              <a:t>Large Text Body</a:t>
            </a:r>
          </a:p>
        </p:txBody>
      </p:sp>
      <p:sp>
        <p:nvSpPr>
          <p:cNvPr id="23" name="TextBox 22">
            <a:extLst>
              <a:ext uri="{FF2B5EF4-FFF2-40B4-BE49-F238E27FC236}">
                <a16:creationId xmlns:a16="http://schemas.microsoft.com/office/drawing/2014/main" id="{5F09EB1B-DF67-D459-5B9C-AB547810D40D}"/>
              </a:ext>
            </a:extLst>
          </p:cNvPr>
          <p:cNvSpPr txBox="1"/>
          <p:nvPr/>
        </p:nvSpPr>
        <p:spPr>
          <a:xfrm>
            <a:off x="6083587" y="5660308"/>
            <a:ext cx="5752451"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dirty="0">
                <a:ea typeface="+mn-lt"/>
                <a:cs typeface="+mn-lt"/>
              </a:rPr>
              <a:t>Extractive Text Summarization </a:t>
            </a:r>
            <a:endParaRPr lang="en-US" sz="2500"/>
          </a:p>
        </p:txBody>
      </p:sp>
    </p:spTree>
    <p:extLst>
      <p:ext uri="{BB962C8B-B14F-4D97-AF65-F5344CB8AC3E}">
        <p14:creationId xmlns:p14="http://schemas.microsoft.com/office/powerpoint/2010/main" val="14692829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Content Placeholder 18" descr="A close-up of a book&#10;&#10;Description automatically generated">
            <a:extLst>
              <a:ext uri="{FF2B5EF4-FFF2-40B4-BE49-F238E27FC236}">
                <a16:creationId xmlns:a16="http://schemas.microsoft.com/office/drawing/2014/main" id="{8CE07238-5AF9-C160-D34F-BC9C00FCA5D3}"/>
              </a:ext>
            </a:extLst>
          </p:cNvPr>
          <p:cNvPicPr>
            <a:picLocks noGrp="1" noChangeAspect="1"/>
          </p:cNvPicPr>
          <p:nvPr>
            <p:ph idx="1"/>
          </p:nvPr>
        </p:nvPicPr>
        <p:blipFill rotWithShape="1">
          <a:blip r:embed="rId2"/>
          <a:srcRect l="1002" t="-15" r="-772" b="25821"/>
          <a:stretch/>
        </p:blipFill>
        <p:spPr>
          <a:xfrm>
            <a:off x="500079" y="-1472"/>
            <a:ext cx="11204789" cy="6863728"/>
          </a:xfrm>
        </p:spPr>
      </p:pic>
      <p:sp>
        <p:nvSpPr>
          <p:cNvPr id="20" name="TextBox 19">
            <a:extLst>
              <a:ext uri="{FF2B5EF4-FFF2-40B4-BE49-F238E27FC236}">
                <a16:creationId xmlns:a16="http://schemas.microsoft.com/office/drawing/2014/main" id="{BDBE3A84-5D59-5F24-F9A7-E65D1AB22C35}"/>
              </a:ext>
            </a:extLst>
          </p:cNvPr>
          <p:cNvSpPr txBox="1"/>
          <p:nvPr/>
        </p:nvSpPr>
        <p:spPr>
          <a:xfrm>
            <a:off x="1324850" y="547579"/>
            <a:ext cx="457716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solidFill>
                  <a:srgbClr val="0070C0"/>
                </a:solidFill>
                <a:ea typeface="+mn-lt"/>
                <a:cs typeface="+mn-lt"/>
              </a:rPr>
              <a:t>Holidays are the most joyous time for every student.</a:t>
            </a:r>
            <a:r>
              <a:rPr lang="en-US" dirty="0">
                <a:ea typeface="+mn-lt"/>
                <a:cs typeface="+mn-lt"/>
              </a:rPr>
              <a:t> Everyone loves holidays, whether they are for one day or one month! Students especially look forward to their annual school vacation.</a:t>
            </a:r>
            <a:r>
              <a:rPr lang="en-US" b="1" dirty="0">
                <a:solidFill>
                  <a:srgbClr val="FFFF00"/>
                </a:solidFill>
                <a:ea typeface="+mn-lt"/>
                <a:cs typeface="+mn-lt"/>
              </a:rPr>
              <a:t> </a:t>
            </a:r>
            <a:r>
              <a:rPr lang="en-US" dirty="0">
                <a:ea typeface="+mn-lt"/>
                <a:cs typeface="+mn-lt"/>
              </a:rPr>
              <a:t>They love that they don’t need to get up early for school and can get extra sleep hours. It’s a healthy break from a routine. Kids plan so many things for their holidays; some want to spend it with their cousins in their grandparent’s or relatives’ house. Some plan for a family holiday where they visit and explore new places. It is also a good time to learn new things or pursue new hobbies. Holidays are magical days full of fun and enjoyment.</a:t>
            </a:r>
            <a:endParaRPr lang="en-US" dirty="0"/>
          </a:p>
          <a:p>
            <a:pPr algn="l"/>
            <a:endParaRPr lang="en-US" dirty="0"/>
          </a:p>
        </p:txBody>
      </p:sp>
      <p:sp>
        <p:nvSpPr>
          <p:cNvPr id="21" name="TextBox 20">
            <a:extLst>
              <a:ext uri="{FF2B5EF4-FFF2-40B4-BE49-F238E27FC236}">
                <a16:creationId xmlns:a16="http://schemas.microsoft.com/office/drawing/2014/main" id="{AE5E7236-BC5C-E401-0DF6-8F0A0BF1983F}"/>
              </a:ext>
            </a:extLst>
          </p:cNvPr>
          <p:cNvSpPr txBox="1"/>
          <p:nvPr/>
        </p:nvSpPr>
        <p:spPr>
          <a:xfrm>
            <a:off x="6950765" y="2568567"/>
            <a:ext cx="4213654"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solidFill>
                  <a:srgbClr val="0070C0"/>
                </a:solidFill>
                <a:ea typeface="+mn-lt"/>
                <a:cs typeface="+mn-lt"/>
              </a:rPr>
              <a:t>Holidays are the most joyous time for every student. </a:t>
            </a:r>
            <a:r>
              <a:rPr lang="en-US" dirty="0">
                <a:ea typeface="+mn-lt"/>
                <a:cs typeface="+mn-lt"/>
              </a:rPr>
              <a:t> Students especially look forward to their annual school vacation. Holidays are magical days full of fun and enjoyment.</a:t>
            </a:r>
            <a:endParaRPr lang="en-US"/>
          </a:p>
        </p:txBody>
      </p:sp>
      <p:sp>
        <p:nvSpPr>
          <p:cNvPr id="22" name="TextBox 21">
            <a:extLst>
              <a:ext uri="{FF2B5EF4-FFF2-40B4-BE49-F238E27FC236}">
                <a16:creationId xmlns:a16="http://schemas.microsoft.com/office/drawing/2014/main" id="{5EA4DD91-B017-567C-196D-A1A9090C6C5D}"/>
              </a:ext>
            </a:extLst>
          </p:cNvPr>
          <p:cNvSpPr txBox="1"/>
          <p:nvPr/>
        </p:nvSpPr>
        <p:spPr>
          <a:xfrm>
            <a:off x="1782806" y="5660309"/>
            <a:ext cx="3673097"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dirty="0"/>
              <a:t>Large Text Body</a:t>
            </a:r>
          </a:p>
        </p:txBody>
      </p:sp>
      <p:sp>
        <p:nvSpPr>
          <p:cNvPr id="23" name="TextBox 22">
            <a:extLst>
              <a:ext uri="{FF2B5EF4-FFF2-40B4-BE49-F238E27FC236}">
                <a16:creationId xmlns:a16="http://schemas.microsoft.com/office/drawing/2014/main" id="{5F09EB1B-DF67-D459-5B9C-AB547810D40D}"/>
              </a:ext>
            </a:extLst>
          </p:cNvPr>
          <p:cNvSpPr txBox="1"/>
          <p:nvPr/>
        </p:nvSpPr>
        <p:spPr>
          <a:xfrm>
            <a:off x="6083587" y="5660308"/>
            <a:ext cx="5752451"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dirty="0">
                <a:ea typeface="+mn-lt"/>
                <a:cs typeface="+mn-lt"/>
              </a:rPr>
              <a:t>Extractive Text Summarization </a:t>
            </a:r>
            <a:endParaRPr lang="en-US" sz="2500"/>
          </a:p>
        </p:txBody>
      </p:sp>
      <p:cxnSp>
        <p:nvCxnSpPr>
          <p:cNvPr id="2" name="Straight Arrow Connector 1">
            <a:extLst>
              <a:ext uri="{FF2B5EF4-FFF2-40B4-BE49-F238E27FC236}">
                <a16:creationId xmlns:a16="http://schemas.microsoft.com/office/drawing/2014/main" id="{554F4D0B-7B52-42AC-6A6F-F3BD74977769}"/>
              </a:ext>
            </a:extLst>
          </p:cNvPr>
          <p:cNvCxnSpPr/>
          <p:nvPr/>
        </p:nvCxnSpPr>
        <p:spPr>
          <a:xfrm>
            <a:off x="5948766" y="711630"/>
            <a:ext cx="1082297" cy="1844297"/>
          </a:xfrm>
          <a:prstGeom prst="straightConnector1">
            <a:avLst/>
          </a:prstGeom>
          <a:ln w="57150">
            <a:solidFill>
              <a:srgbClr val="0070C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89169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140</TotalTime>
  <Words>1790</Words>
  <Application>Microsoft Office PowerPoint</Application>
  <PresentationFormat>Widescreen</PresentationFormat>
  <Paragraphs>234</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Aptos</vt:lpstr>
      <vt:lpstr>Aptos Display</vt:lpstr>
      <vt:lpstr>Arial</vt:lpstr>
      <vt:lpstr>Consolas</vt:lpstr>
      <vt:lpstr>Segoe UI</vt:lpstr>
      <vt:lpstr>office theme</vt:lpstr>
      <vt:lpstr>Extractive Text Summarization Using TF-IDF</vt:lpstr>
      <vt:lpstr>Team members</vt:lpstr>
      <vt:lpstr>Contents</vt:lpstr>
      <vt:lpstr>What is summarization?</vt:lpstr>
      <vt:lpstr>PowerPoint Presentation</vt:lpstr>
      <vt:lpstr>There are 2 types of summarization</vt:lpstr>
      <vt:lpstr>But what is extractive summarization?</vt:lpstr>
      <vt:lpstr>PowerPoint Presentation</vt:lpstr>
      <vt:lpstr>PowerPoint Presentation</vt:lpstr>
      <vt:lpstr>PowerPoint Presentation</vt:lpstr>
      <vt:lpstr>PowerPoint Presentation</vt:lpstr>
      <vt:lpstr>But question is, exactly on what basis are those sentences "important"? Or how we measure the "score"?</vt:lpstr>
      <vt:lpstr>But why?</vt:lpstr>
      <vt:lpstr>So what is TF-IDF  (Term Frequency - Inverse Document Frequency)?</vt:lpstr>
      <vt:lpstr>PowerPoint Presentation</vt:lpstr>
      <vt:lpstr>By using this formula!</vt:lpstr>
      <vt:lpstr>2. Motivation</vt:lpstr>
      <vt:lpstr>3. Objective</vt:lpstr>
      <vt:lpstr>4. Relative work</vt:lpstr>
      <vt:lpstr>"TFIDF Model based Text Summarization."  written by Dr. Geetha C Megharaj, Varsha Jituri  published by INTERNATIONAL JOURNAL OF ENGINEERING RESEARCH &amp; TECHNOLOGY (IJERT)  RTCSIT – 2022 (Volume 10 – Issue 12)"</vt:lpstr>
      <vt:lpstr>5. Methodology</vt:lpstr>
      <vt:lpstr>6. 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7. Future Work</vt:lpstr>
      <vt:lpstr>8.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rayan</cp:lastModifiedBy>
  <cp:revision>1734</cp:revision>
  <dcterms:created xsi:type="dcterms:W3CDTF">2024-07-04T13:33:23Z</dcterms:created>
  <dcterms:modified xsi:type="dcterms:W3CDTF">2024-08-20T09:00:24Z</dcterms:modified>
</cp:coreProperties>
</file>