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Questions</a:t>
            </a:r>
            <a:endParaRPr lang="en-US" dirty="0"/>
          </a:p>
        </p:txBody>
      </p:sp>
      <p:sp>
        <p:nvSpPr>
          <p:cNvPr id="3" name="Subtitle 2"/>
          <p:cNvSpPr>
            <a:spLocks noGrp="1"/>
          </p:cNvSpPr>
          <p:nvPr>
            <p:ph type="subTitle" idx="1"/>
          </p:nvPr>
        </p:nvSpPr>
        <p:spPr/>
        <p:txBody>
          <a:bodyPr/>
          <a:lstStyle/>
          <a:p>
            <a:r>
              <a:rPr lang="en-US"/>
              <a:t>Inverse Modeling through Machine Learning:</a:t>
            </a:r>
            <a:br>
              <a:rPr lang="en-US"/>
            </a:br>
            <a:r>
              <a:rPr lang="en-US"/>
              <a:t>Optimizing Microstructure Properties in Multi-Phase Ceramics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Research Question 1</a:t>
            </a:r>
            <a:endParaRPr lang="en-US"/>
          </a:p>
        </p:txBody>
      </p:sp>
      <p:sp>
        <p:nvSpPr>
          <p:cNvPr id="3" name="Content Placeholder 2"/>
          <p:cNvSpPr>
            <a:spLocks noGrp="1"/>
          </p:cNvSpPr>
          <p:nvPr>
            <p:ph idx="1"/>
          </p:nvPr>
        </p:nvSpPr>
        <p:spPr/>
        <p:txBody>
          <a:bodyPr/>
          <a:p>
            <a:pPr marL="0" indent="0">
              <a:buNone/>
            </a:pPr>
            <a:r>
              <a:rPr lang="en-US"/>
              <a:t>How can adaptive sampling of the design space be utilized to effectively train Gaussian Process Regressors? Can adaptive sampling strategies improve the accuracy and efficiency of the resulting inverse models?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Research Question 2</a:t>
            </a:r>
            <a:endParaRPr lang="en-US"/>
          </a:p>
        </p:txBody>
      </p:sp>
      <p:sp>
        <p:nvSpPr>
          <p:cNvPr id="3" name="Content Placeholder 2"/>
          <p:cNvSpPr>
            <a:spLocks noGrp="1"/>
          </p:cNvSpPr>
          <p:nvPr>
            <p:ph idx="1"/>
          </p:nvPr>
        </p:nvSpPr>
        <p:spPr/>
        <p:txBody>
          <a:bodyPr/>
          <a:p>
            <a:pPr marL="0" indent="0">
              <a:buNone/>
            </a:pPr>
            <a:r>
              <a:rPr lang="en-US"/>
              <a:t>What are the performance characteristics and limitations of standard Gaussian Process Regression techniques in the context of inverse modeling? How do different kernel functions and hyperparameter settings impact the accuracy and robustness of the inverse models?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Research Question 3</a:t>
            </a:r>
            <a:endParaRPr lang="en-US"/>
          </a:p>
        </p:txBody>
      </p:sp>
      <p:sp>
        <p:nvSpPr>
          <p:cNvPr id="3" name="Content Placeholder 2"/>
          <p:cNvSpPr>
            <a:spLocks noGrp="1"/>
          </p:cNvSpPr>
          <p:nvPr>
            <p:ph idx="1"/>
          </p:nvPr>
        </p:nvSpPr>
        <p:spPr/>
        <p:txBody>
          <a:bodyPr/>
          <a:p>
            <a:pPr marL="0" indent="0">
              <a:buNone/>
            </a:pPr>
            <a:r>
              <a:rPr lang="en-US">
                <a:sym typeface="+mn-ea"/>
              </a:rPr>
              <a:t>How can optimization algorithms, such as Bayesian optimization or gradient descent, be integrated with Gaussian process regression-based inverse models to efficiently search for optimal microstructures or material properties? Can these optimizaiton techniques improve the effectiveness of the inverse modeling process?</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Research Question 4</a:t>
            </a:r>
            <a:endParaRPr lang="en-US"/>
          </a:p>
        </p:txBody>
      </p:sp>
      <p:sp>
        <p:nvSpPr>
          <p:cNvPr id="3" name="Content Placeholder 2"/>
          <p:cNvSpPr>
            <a:spLocks noGrp="1"/>
          </p:cNvSpPr>
          <p:nvPr>
            <p:ph idx="1"/>
          </p:nvPr>
        </p:nvSpPr>
        <p:spPr/>
        <p:txBody>
          <a:bodyPr/>
          <a:p>
            <a:pPr marL="0" indent="0">
              <a:buNone/>
            </a:pPr>
            <a:r>
              <a:rPr lang="en-US">
                <a:sym typeface="+mn-ea"/>
              </a:rPr>
              <a:t>Is it feasible to directly train inverse models with Machine Learning techniques? What are the advantages and disadvantages of such an approach compared to inverse models based on reverse optimization of the forward model?</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WPS Presentation</Application>
  <PresentationFormat>Widescreen</PresentationFormat>
  <Paragraphs>22</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Research Questions</vt:lpstr>
      <vt:lpstr>Research Question 1</vt:lpstr>
      <vt:lpstr>Research Question 2</vt:lpstr>
      <vt:lpstr>Research Question 3</vt:lpstr>
      <vt:lpstr>Research Question 34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Questions</dc:title>
  <dc:creator/>
  <cp:lastModifiedBy>rayan</cp:lastModifiedBy>
  <cp:revision>4</cp:revision>
  <dcterms:created xsi:type="dcterms:W3CDTF">2023-06-29T10:10:00Z</dcterms:created>
  <dcterms:modified xsi:type="dcterms:W3CDTF">2023-07-02T19:14:24Z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5663E5133E964F2B8BB874A42C561CEE</vt:lpwstr>
  </property>
  <property fmtid="{D5CDD505-2E9C-101B-9397-08002B2CF9AE}" pid="3" name="KSOProductBuildVer">
    <vt:lpwstr>1033-11.2.0.11537</vt:lpwstr>
  </property>
</Properties>
</file>