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an Hamid Mohiuddin" userId="5faa6f6588a321d8" providerId="LiveId" clId="{54BCB07E-7C9D-47E7-9D83-687C66A2223F}"/>
    <pc:docChg chg="modSld">
      <pc:chgData name="Rayan Hamid Mohiuddin" userId="5faa6f6588a321d8" providerId="LiveId" clId="{54BCB07E-7C9D-47E7-9D83-687C66A2223F}" dt="2023-08-07T13:09:08.996" v="0" actId="1076"/>
      <pc:docMkLst>
        <pc:docMk/>
      </pc:docMkLst>
      <pc:sldChg chg="modSp mod">
        <pc:chgData name="Rayan Hamid Mohiuddin" userId="5faa6f6588a321d8" providerId="LiveId" clId="{54BCB07E-7C9D-47E7-9D83-687C66A2223F}" dt="2023-08-07T13:09:08.996" v="0" actId="1076"/>
        <pc:sldMkLst>
          <pc:docMk/>
          <pc:sldMk cId="181895730" sldId="259"/>
        </pc:sldMkLst>
        <pc:spChg chg="mod">
          <ac:chgData name="Rayan Hamid Mohiuddin" userId="5faa6f6588a321d8" providerId="LiveId" clId="{54BCB07E-7C9D-47E7-9D83-687C66A2223F}" dt="2023-08-07T13:09:08.996" v="0" actId="1076"/>
          <ac:spMkLst>
            <pc:docMk/>
            <pc:sldMk cId="181895730" sldId="259"/>
            <ac:spMk id="3" creationId="{B07EC446-F17B-2F2F-9A70-61FEFA64811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7C67-7830-6D10-8F82-72B38AD51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D60DD-4808-403B-B307-35BD1DCB1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DB98D-AE99-14A7-DEC3-18803A9E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20D0-8BEA-4E17-9D11-D34A4DF2378B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94543-374D-CBC6-A0B7-32B76BBB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E15D0-2131-7200-3284-A3C2250C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54A0-B64B-415D-AEF2-0D099B465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3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A53B6-3413-FFEB-E800-5916BB8FE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3A7B8-A07F-437E-B6A9-5B2E1FD06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3DD95-27B0-03DF-ADAA-C69FC8083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20D0-8BEA-4E17-9D11-D34A4DF2378B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0E770-6981-6DD8-FE96-7D1351CC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C80AE-E643-DF66-8EEB-FA96A0C5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54A0-B64B-415D-AEF2-0D099B465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15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044C40-B53D-55AE-3216-8A24D229F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32425-A25E-C494-AD99-4AE96CF18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06409-C928-6BEE-2E53-F48A19DF5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20D0-8BEA-4E17-9D11-D34A4DF2378B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DBA1F-FDB9-3BE3-FF44-8798E572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C2462-8F03-F6E4-1577-6F40C440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54A0-B64B-415D-AEF2-0D099B465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7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B267-C357-3243-D22F-C6A63F8C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2DE5F-32B5-A1D3-F333-BB43383CD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71406-B7F3-7280-434E-B4CFC512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20D0-8BEA-4E17-9D11-D34A4DF2378B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9056F-0B46-80A0-6F7F-D5BFC6B0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96EB-6CC0-1FE6-1598-B5325311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54A0-B64B-415D-AEF2-0D099B465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9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9E2DD-0B0B-45C9-592E-AA3AA68BB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90CC6-110C-A671-A2A0-9DECB4B84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9F26-38AF-10CC-C8BE-8AFAD86E4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20D0-8BEA-4E17-9D11-D34A4DF2378B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37EA0-8B5C-C5FB-BD66-F5889D73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E42EC-2B21-A22A-47E3-4D5A9481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54A0-B64B-415D-AEF2-0D099B465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5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E137-B531-A0A5-7F77-27CA395F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778CC-CFC1-2782-5AEC-3FFEA6AA9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E48FB-5DDF-D6C9-9BC0-07C2F4EFD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80833-A50B-74DF-436F-7F893E29D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20D0-8BEA-4E17-9D11-D34A4DF2378B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B550C-48B5-D31C-C9FA-1326C0654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1DC44-82EC-1ECD-3D77-36DD542F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54A0-B64B-415D-AEF2-0D099B465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4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69D0A-0D9C-C014-022C-717469D0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11EE5-5530-DFF4-242E-3F2EFD35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F599E-9BAF-DA4B-ED2C-05F91FE8A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6B2FD-5CBF-E992-AE9E-1E6D89143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B9E47-FBB8-B24E-02C0-3F4E33125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51D89D-AC80-D473-3527-C257E7ABB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20D0-8BEA-4E17-9D11-D34A4DF2378B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46DC3D-4107-AF69-4A34-BD6FC259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2CFC22-1C0D-4481-09D5-9A4EB61D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54A0-B64B-415D-AEF2-0D099B465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1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FECC-F00B-66EB-BF69-C8826B172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17E325-B40A-4BD8-9A6A-5BC1E5CEE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20D0-8BEA-4E17-9D11-D34A4DF2378B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725D9-7D47-81AB-43EC-9860FA10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54FD6-BFA0-B077-65F9-A83A2D16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54A0-B64B-415D-AEF2-0D099B465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869EDD-87EF-3FA0-02F3-641D9943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20D0-8BEA-4E17-9D11-D34A4DF2378B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B084AC-8FC8-EA98-E810-A2F8D9AB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AE436-FF83-E574-3FAD-7324DD33A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54A0-B64B-415D-AEF2-0D099B465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8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A071-E964-7AFD-D201-2830D4DA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A616E-619F-917E-1163-5AF456D55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9ABB4-3155-FDFD-1FB1-58971E888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1345A-A4B4-B7D9-8613-4C7F4879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20D0-8BEA-4E17-9D11-D34A4DF2378B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E8B07-9A49-AED4-49E3-A82FC787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CD53A-2BE1-BD1A-7F0C-E1F1319C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54A0-B64B-415D-AEF2-0D099B465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6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6182-E83C-AF64-C5DF-5A0B9756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B0763-3FB9-70A3-CAE3-14806D991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165DC-AABC-C98B-1C39-9E82E8140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3D259-CCCC-E730-8AD6-9D379F9B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20D0-8BEA-4E17-9D11-D34A4DF2378B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051AF-0E72-55FE-6FD7-A0F4E3BF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FEFD1-6377-77D1-F1B0-5917776FF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54A0-B64B-415D-AEF2-0D099B465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7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B1142-CFE1-B6F9-D69C-64FB1E9D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AC5C-CA20-EF13-B9F4-31DDF08A6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6BCD1-D6F4-AF17-BA96-B9A4F3959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520D0-8BEA-4E17-9D11-D34A4DF2378B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6122A-46A1-58F0-FC88-43FBF37FC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DD4EA-8554-6BE7-F301-BF8D40D70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454A0-B64B-415D-AEF2-0D099B465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6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7EDC9AD-9EAC-EA32-6720-885326409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46" y="378547"/>
            <a:ext cx="5273963" cy="489671"/>
          </a:xfrm>
        </p:spPr>
        <p:txBody>
          <a:bodyPr/>
          <a:lstStyle/>
          <a:p>
            <a:r>
              <a:rPr lang="en-US" dirty="0"/>
              <a:t>Multidimensional LHS sampling</a:t>
            </a:r>
          </a:p>
        </p:txBody>
      </p:sp>
      <p:pic>
        <p:nvPicPr>
          <p:cNvPr id="5" name="Picture 4" descr="A graph with blue lines&#10;&#10;Description automatically generated">
            <a:extLst>
              <a:ext uri="{FF2B5EF4-FFF2-40B4-BE49-F238E27FC236}">
                <a16:creationId xmlns:a16="http://schemas.microsoft.com/office/drawing/2014/main" id="{873D3F93-2676-B4DA-510D-218628430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64" y="1006764"/>
            <a:ext cx="6069068" cy="3641441"/>
          </a:xfrm>
          <a:prstGeom prst="rect">
            <a:avLst/>
          </a:prstGeom>
        </p:spPr>
      </p:pic>
      <p:pic>
        <p:nvPicPr>
          <p:cNvPr id="7" name="Picture 6" descr="A graph with blue lines&#10;&#10;Description automatically generated">
            <a:extLst>
              <a:ext uri="{FF2B5EF4-FFF2-40B4-BE49-F238E27FC236}">
                <a16:creationId xmlns:a16="http://schemas.microsoft.com/office/drawing/2014/main" id="{93CDE4B5-DC47-D552-D9BB-756B74C0C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162" y="1086653"/>
            <a:ext cx="5808911" cy="34853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5B612B-1CE0-E907-499F-0041E619A51E}"/>
              </a:ext>
            </a:extLst>
          </p:cNvPr>
          <p:cNvSpPr txBox="1"/>
          <p:nvPr/>
        </p:nvSpPr>
        <p:spPr>
          <a:xfrm>
            <a:off x="925901" y="503459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grid changes, 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mcglobalerror</a:t>
            </a:r>
            <a:r>
              <a:rPr lang="en-US" dirty="0"/>
              <a:t> changes, </a:t>
            </a:r>
          </a:p>
          <a:p>
            <a:pPr marL="285750" indent="-285750">
              <a:buFontTx/>
              <a:buChar char="-"/>
            </a:pPr>
            <a:r>
              <a:rPr lang="en-US" dirty="0"/>
              <a:t>very noisy estimate</a:t>
            </a:r>
          </a:p>
        </p:txBody>
      </p:sp>
    </p:spTree>
    <p:extLst>
      <p:ext uri="{BB962C8B-B14F-4D97-AF65-F5344CB8AC3E}">
        <p14:creationId xmlns:p14="http://schemas.microsoft.com/office/powerpoint/2010/main" val="986394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E9A4D-7D2C-5816-231B-89AFD4DA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upcoming week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FE73B-E93F-0229-BF42-1E8C5AED6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directly from training data, somehow uniformly, non trivial</a:t>
            </a:r>
          </a:p>
          <a:p>
            <a:r>
              <a:rPr lang="en-US" dirty="0"/>
              <a:t>try to implement kernels for adaptive sampling, non trivial, requires derivatives of </a:t>
            </a:r>
            <a:r>
              <a:rPr lang="en-US" dirty="0" err="1"/>
              <a:t>matern</a:t>
            </a:r>
            <a:r>
              <a:rPr lang="en-US" dirty="0"/>
              <a:t> kernel (⌈</a:t>
            </a:r>
            <a:r>
              <a:rPr lang="el-GR" dirty="0"/>
              <a:t>ν⌉−1 </a:t>
            </a:r>
            <a:r>
              <a:rPr lang="en-US" dirty="0"/>
              <a:t>differentiable), and possibly others</a:t>
            </a:r>
          </a:p>
          <a:p>
            <a:r>
              <a:rPr lang="en-US" dirty="0"/>
              <a:t>for standard, find optimal combinations of hyperparameters and kernels for each property with grid</a:t>
            </a:r>
          </a:p>
        </p:txBody>
      </p:sp>
    </p:spTree>
    <p:extLst>
      <p:ext uri="{BB962C8B-B14F-4D97-AF65-F5344CB8AC3E}">
        <p14:creationId xmlns:p14="http://schemas.microsoft.com/office/powerpoint/2010/main" val="303574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CE540-FE66-50E6-2BB7-B3701311B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177" y="385014"/>
            <a:ext cx="3958087" cy="5466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Fixed eval LHS sampling</a:t>
            </a:r>
          </a:p>
        </p:txBody>
      </p:sp>
      <p:pic>
        <p:nvPicPr>
          <p:cNvPr id="5" name="Picture 4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6ED2F8F6-2004-51D9-5F2F-56B9A117D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36" y="1108363"/>
            <a:ext cx="5653433" cy="3392060"/>
          </a:xfrm>
          <a:prstGeom prst="rect">
            <a:avLst/>
          </a:prstGeom>
        </p:spPr>
      </p:pic>
      <p:pic>
        <p:nvPicPr>
          <p:cNvPr id="7" name="Picture 6" descr="A graph with a blue line&#10;&#10;Description automatically generated">
            <a:extLst>
              <a:ext uri="{FF2B5EF4-FFF2-40B4-BE49-F238E27FC236}">
                <a16:creationId xmlns:a16="http://schemas.microsoft.com/office/drawing/2014/main" id="{73563E66-377E-217A-60F7-E01A933B9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729" y="1108363"/>
            <a:ext cx="5899735" cy="35398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A4452D-2229-4BC1-9FFC-ADB0F049C588}"/>
              </a:ext>
            </a:extLst>
          </p:cNvPr>
          <p:cNvSpPr txBox="1"/>
          <p:nvPr/>
        </p:nvSpPr>
        <p:spPr>
          <a:xfrm>
            <a:off x="951781" y="501458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test grid fixed, candidate grid changes, much better, but error in starting samples</a:t>
            </a:r>
          </a:p>
        </p:txBody>
      </p:sp>
    </p:spTree>
    <p:extLst>
      <p:ext uri="{BB962C8B-B14F-4D97-AF65-F5344CB8AC3E}">
        <p14:creationId xmlns:p14="http://schemas.microsoft.com/office/powerpoint/2010/main" val="4034064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0412F-736E-B24B-C99C-C08D13713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022" y="428146"/>
            <a:ext cx="2991928" cy="5293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3d LHS corrected</a:t>
            </a:r>
          </a:p>
        </p:txBody>
      </p:sp>
      <p:pic>
        <p:nvPicPr>
          <p:cNvPr id="5" name="Picture 4" descr="A graph showing a line&#10;&#10;Description automatically generated with medium confidence">
            <a:extLst>
              <a:ext uri="{FF2B5EF4-FFF2-40B4-BE49-F238E27FC236}">
                <a16:creationId xmlns:a16="http://schemas.microsoft.com/office/drawing/2014/main" id="{55CF9599-F409-4121-6BF5-D04534D1A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2589"/>
            <a:ext cx="5484970" cy="3290982"/>
          </a:xfrm>
          <a:prstGeom prst="rect">
            <a:avLst/>
          </a:prstGeom>
        </p:spPr>
      </p:pic>
      <p:pic>
        <p:nvPicPr>
          <p:cNvPr id="7" name="Picture 6" descr="A graph with a blue line&#10;&#10;Description automatically generated">
            <a:extLst>
              <a:ext uri="{FF2B5EF4-FFF2-40B4-BE49-F238E27FC236}">
                <a16:creationId xmlns:a16="http://schemas.microsoft.com/office/drawing/2014/main" id="{14A48E04-4FCE-BF39-0299-D6572CBFC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091" y="1407025"/>
            <a:ext cx="5310909" cy="31865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FA165B-6E19-661D-9111-40556DFD3757}"/>
              </a:ext>
            </a:extLst>
          </p:cNvPr>
          <p:cNvSpPr txBox="1"/>
          <p:nvPr/>
        </p:nvSpPr>
        <p:spPr>
          <a:xfrm>
            <a:off x="519022" y="493862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fixed test grid, starting estimate much higher now, not really going down near values of 0.1. </a:t>
            </a:r>
          </a:p>
          <a:p>
            <a:r>
              <a:rPr lang="en-US" dirty="0"/>
              <a:t>- model improvements on training data not improving regions sampled by </a:t>
            </a:r>
            <a:r>
              <a:rPr lang="en-US" dirty="0" err="1"/>
              <a:t>lhs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EC446-F17B-2F2F-9A70-61FEFA648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321317"/>
            <a:ext cx="2643909" cy="5204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Sobol sampling</a:t>
            </a:r>
          </a:p>
        </p:txBody>
      </p:sp>
      <p:pic>
        <p:nvPicPr>
          <p:cNvPr id="7" name="Picture 6" descr="A graph showing a growth of a stock market&#10;&#10;Description automatically generated with medium confidence">
            <a:extLst>
              <a:ext uri="{FF2B5EF4-FFF2-40B4-BE49-F238E27FC236}">
                <a16:creationId xmlns:a16="http://schemas.microsoft.com/office/drawing/2014/main" id="{C20D9E77-14AE-3837-9BF0-029A59C55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18" y="1256145"/>
            <a:ext cx="5218546" cy="3131128"/>
          </a:xfrm>
          <a:prstGeom prst="rect">
            <a:avLst/>
          </a:prstGeom>
        </p:spPr>
      </p:pic>
      <p:pic>
        <p:nvPicPr>
          <p:cNvPr id="9" name="Picture 8" descr="A graph showing a blue line&#10;&#10;Description automatically generated">
            <a:extLst>
              <a:ext uri="{FF2B5EF4-FFF2-40B4-BE49-F238E27FC236}">
                <a16:creationId xmlns:a16="http://schemas.microsoft.com/office/drawing/2014/main" id="{A83CB457-BE1D-DEB7-B934-994B6FBF3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939" y="1476440"/>
            <a:ext cx="4851388" cy="29108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69E82A-7F53-8F2B-C960-F551930A7F33}"/>
              </a:ext>
            </a:extLst>
          </p:cNvPr>
          <p:cNvSpPr txBox="1"/>
          <p:nvPr/>
        </p:nvSpPr>
        <p:spPr>
          <a:xfrm>
            <a:off x="943155" y="49115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Similar as before</a:t>
            </a:r>
          </a:p>
        </p:txBody>
      </p:sp>
    </p:spTree>
    <p:extLst>
      <p:ext uri="{BB962C8B-B14F-4D97-AF65-F5344CB8AC3E}">
        <p14:creationId xmlns:p14="http://schemas.microsoft.com/office/powerpoint/2010/main" val="18189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91AD9-5F27-9214-6AE0-3646FFD51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17" y="376387"/>
            <a:ext cx="5390072" cy="5811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3d </a:t>
            </a:r>
            <a:r>
              <a:rPr lang="en-US" dirty="0" err="1"/>
              <a:t>sobol</a:t>
            </a:r>
            <a:r>
              <a:rPr lang="en-US" dirty="0"/>
              <a:t> sampling, 30 sample start</a:t>
            </a:r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D2613394-0F1C-DFA2-FE59-48619504C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14" y="1348509"/>
            <a:ext cx="5422523" cy="3253514"/>
          </a:xfrm>
          <a:prstGeom prst="rect">
            <a:avLst/>
          </a:prstGeom>
        </p:spPr>
      </p:pic>
      <p:pic>
        <p:nvPicPr>
          <p:cNvPr id="7" name="Picture 6" descr="A graph with a blue line&#10;&#10;Description automatically generated">
            <a:extLst>
              <a:ext uri="{FF2B5EF4-FFF2-40B4-BE49-F238E27FC236}">
                <a16:creationId xmlns:a16="http://schemas.microsoft.com/office/drawing/2014/main" id="{1A9E093A-B64E-1CE3-EED7-575D9F467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63" y="1348509"/>
            <a:ext cx="5551064" cy="333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60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257AF-8EF9-FC3E-1A26-A5C2E45FB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27" y="333255"/>
            <a:ext cx="6580517" cy="5897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Fixed grid, multidimensional LHS, corrected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8957140F-8D8F-E354-317E-3F963AFCB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3026"/>
            <a:ext cx="5298065" cy="3178839"/>
          </a:xfrm>
          <a:prstGeom prst="rect">
            <a:avLst/>
          </a:prstGeom>
        </p:spPr>
      </p:pic>
      <p:pic>
        <p:nvPicPr>
          <p:cNvPr id="7" name="Picture 6" descr="A graph with a blue line&#10;&#10;Description automatically generated">
            <a:extLst>
              <a:ext uri="{FF2B5EF4-FFF2-40B4-BE49-F238E27FC236}">
                <a16:creationId xmlns:a16="http://schemas.microsoft.com/office/drawing/2014/main" id="{A2117C2C-37A3-9BC1-74AB-3362B0E25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079" y="818647"/>
            <a:ext cx="5472030" cy="3283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5735C2-BFDF-7E1C-0F63-D3131F36BDF3}"/>
              </a:ext>
            </a:extLst>
          </p:cNvPr>
          <p:cNvSpPr txBox="1"/>
          <p:nvPr/>
        </p:nvSpPr>
        <p:spPr>
          <a:xfrm>
            <a:off x="2029364" y="4739895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scale is much larger for mc estimate,  unclear what threshold values to pick for each property and combination of features</a:t>
            </a:r>
          </a:p>
        </p:txBody>
      </p:sp>
    </p:spTree>
    <p:extLst>
      <p:ext uri="{BB962C8B-B14F-4D97-AF65-F5344CB8AC3E}">
        <p14:creationId xmlns:p14="http://schemas.microsoft.com/office/powerpoint/2010/main" val="378386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E2922-842F-63F4-7239-13EEEECCE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92" y="419519"/>
            <a:ext cx="1948132" cy="4776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LHS CV split</a:t>
            </a:r>
          </a:p>
        </p:txBody>
      </p:sp>
      <p:pic>
        <p:nvPicPr>
          <p:cNvPr id="5" name="Picture 4" descr="A graph with a line going up&#10;&#10;Description automatically generated">
            <a:extLst>
              <a:ext uri="{FF2B5EF4-FFF2-40B4-BE49-F238E27FC236}">
                <a16:creationId xmlns:a16="http://schemas.microsoft.com/office/drawing/2014/main" id="{5B48AA09-EE3F-D9F7-A07F-CCBF5BF7C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2" y="1092195"/>
            <a:ext cx="5368646" cy="3221188"/>
          </a:xfrm>
          <a:prstGeom prst="rect">
            <a:avLst/>
          </a:prstGeom>
        </p:spPr>
      </p:pic>
      <p:pic>
        <p:nvPicPr>
          <p:cNvPr id="7" name="Picture 6" descr="A graph with a blue line&#10;&#10;Description automatically generated">
            <a:extLst>
              <a:ext uri="{FF2B5EF4-FFF2-40B4-BE49-F238E27FC236}">
                <a16:creationId xmlns:a16="http://schemas.microsoft.com/office/drawing/2014/main" id="{12961675-0AAB-5643-7A57-37519D0BF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0830"/>
            <a:ext cx="5200073" cy="31200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D7F5C7-745B-7602-1CCF-1ECF0DE6D3F6}"/>
              </a:ext>
            </a:extLst>
          </p:cNvPr>
          <p:cNvSpPr txBox="1"/>
          <p:nvPr/>
        </p:nvSpPr>
        <p:spPr>
          <a:xfrm>
            <a:off x="2800928" y="514550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Doesnt</a:t>
            </a:r>
            <a:r>
              <a:rPr lang="en-US" dirty="0"/>
              <a:t> really make sense to test on a grid when we have training data =&gt; use data for mc eval</a:t>
            </a:r>
          </a:p>
          <a:p>
            <a:r>
              <a:rPr lang="en-US" dirty="0"/>
              <a:t>- Mc error estimates fall close to 0.1, but different for each property</a:t>
            </a:r>
          </a:p>
        </p:txBody>
      </p:sp>
    </p:spTree>
    <p:extLst>
      <p:ext uri="{BB962C8B-B14F-4D97-AF65-F5344CB8AC3E}">
        <p14:creationId xmlns:p14="http://schemas.microsoft.com/office/powerpoint/2010/main" val="269037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B30A-5B8A-5EB1-1F4D-FC7EE10B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C50FE-86CE-95C0-B6D1-DE2ACB484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Doesn’t make sense to sample parameter space, acquisition function on the grid and then choose points closest</a:t>
            </a:r>
          </a:p>
          <a:p>
            <a:r>
              <a:rPr lang="en-US" dirty="0"/>
              <a:t>large </a:t>
            </a:r>
            <a:r>
              <a:rPr lang="en-US" dirty="0" err="1"/>
              <a:t>nmc</a:t>
            </a:r>
            <a:r>
              <a:rPr lang="en-US" dirty="0"/>
              <a:t> values not feasible</a:t>
            </a:r>
          </a:p>
          <a:p>
            <a:r>
              <a:rPr lang="en-US" dirty="0"/>
              <a:t>Find a way to sample directly from data effectively</a:t>
            </a:r>
          </a:p>
        </p:txBody>
      </p:sp>
    </p:spTree>
    <p:extLst>
      <p:ext uri="{BB962C8B-B14F-4D97-AF65-F5344CB8AC3E}">
        <p14:creationId xmlns:p14="http://schemas.microsoft.com/office/powerpoint/2010/main" val="3991531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B8C2B-944F-9010-2BEF-17CEB1ED4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plots between accuracy and mc error estimate can lead to finding optimal values for each property.</a:t>
            </a:r>
          </a:p>
          <a:p>
            <a:r>
              <a:rPr lang="en-US" dirty="0"/>
              <a:t>Might be sufficient to use r2 score, 95-99% threshold with training data</a:t>
            </a:r>
          </a:p>
          <a:p>
            <a:r>
              <a:rPr lang="en-US" dirty="0"/>
              <a:t>Accuracies low (for thermal conductivity and young modulus) because of kernel choice in adaptive training</a:t>
            </a:r>
          </a:p>
          <a:p>
            <a:r>
              <a:rPr lang="en-US" dirty="0"/>
              <a:t>Hyperparameter search ongoing for standard training, can answer what to use in adaptive as well</a:t>
            </a:r>
          </a:p>
        </p:txBody>
      </p:sp>
    </p:spTree>
    <p:extLst>
      <p:ext uri="{BB962C8B-B14F-4D97-AF65-F5344CB8AC3E}">
        <p14:creationId xmlns:p14="http://schemas.microsoft.com/office/powerpoint/2010/main" val="142658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302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Thoughts</vt:lpstr>
      <vt:lpstr>PowerPoint Presentation</vt:lpstr>
      <vt:lpstr>For upcoming week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Rayan Hamid Mohiuddin</dc:creator>
  <cp:lastModifiedBy>Rayan Hamid Mohiuddin</cp:lastModifiedBy>
  <cp:revision>1</cp:revision>
  <dcterms:created xsi:type="dcterms:W3CDTF">2023-08-07T12:30:35Z</dcterms:created>
  <dcterms:modified xsi:type="dcterms:W3CDTF">2023-08-07T13:09:17Z</dcterms:modified>
</cp:coreProperties>
</file>